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7" r:id="rId2"/>
  </p:sldIdLst>
  <p:sldSz cx="7556500" cy="10075863"/>
  <p:notesSz cx="6858000" cy="9144000"/>
  <p:embeddedFontLst>
    <p:embeddedFont>
      <p:font typeface="Goudy" panose="020B0604020202020204" charset="0"/>
      <p:regular r:id="rId3"/>
    </p:embeddedFont>
    <p:embeddedFont>
      <p:font typeface="Merriweather" panose="00000500000000000000" pitchFamily="2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0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6487C5-8E5C-43B3-9097-C112D897DE7E}" v="4" dt="2026-05-28T05:03:53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3078" y="102"/>
      </p:cViewPr>
      <p:guideLst>
        <p:guide orient="horz" pos="2880"/>
        <p:guide pos="20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F4F0B5-6E4B-2160-42B9-AF5E4A56B521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6CA6F6DD-8C82-8E0E-A815-64BF03A15C5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99CAD906-B14C-75F4-8BEA-BE0F666C4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7183900"/>
            <a:ext cx="2330413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DD147E95-7265-1C02-FC59-588F32288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8338124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EDD0BA7C-0608-F9E9-9A65-DE171E8468BF}"/>
              </a:ext>
            </a:extLst>
          </p:cNvPr>
          <p:cNvGrpSpPr/>
          <p:nvPr/>
        </p:nvGrpSpPr>
        <p:grpSpPr>
          <a:xfrm>
            <a:off x="342498" y="853114"/>
            <a:ext cx="1159581" cy="112761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1A7171D-8D9D-6C4F-4F85-969E6D632272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B7525A0-AC47-4508-F904-A2EA096748FB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EBB8C71-E5ED-F9AC-A575-44A5CE3A406F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0C42AE4-1DCB-E8B7-AA1D-A0DDDC742C9D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50EC680-DFC5-24A8-6F84-3353D8689FCF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AA6162A-8358-9BD9-C9BB-B0D2809E56A5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B774596A-7E76-8667-1A44-2ACECF6EC9BA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6487ABE-5C29-6850-9CAF-3AE7C879762A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E86D404-A2C9-7705-C026-A8AB6E4A42F1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3B758C9-5009-DE13-4874-5CC0E80763CC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018027D-3B9B-944B-929D-9B75F7DDBFF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48F4F29-4305-D06D-DB7A-384210E20F3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6FD5D0F-D658-99D9-B89F-6256CDD6491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AE595F6-5CCE-B4A8-CBE8-4CC386364A95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BDA33B2-89DF-9571-48FF-7D4CDCACABA2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674701B-6083-5E45-F9AF-C81F764A94A5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DDA8AC2-DC92-AF18-70AF-935385772F9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BEAE1B2-5962-938C-F0B8-E88342864D71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5BC943A7-F2EE-1C9F-FC64-07773C2166F0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B4D1486-990F-693B-A8BB-EEF53C6516DD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D4C8A50-9BC3-D034-B32A-010E4AA5E19E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41C314E-CCB7-C5D1-7C72-C425D2BEEF59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F91FC-1EFD-AAF5-D9D2-3A2FA267A5EA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B3EAD4C-39FC-B46B-1F83-FD8E69D10623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62FB14E-A43C-2939-F274-475FA7A968E6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78D7F92E-7EAC-C7AC-E1A6-849261B3E0A4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A70B56C-C0A3-744E-7DE2-0F75BF5C5C47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34E294F-A2B8-B391-C0DB-BDB73FD71CDE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32F9FFF-6539-BF43-918A-B127258AB630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9396003-9CDF-D24B-58EA-94EBD81ADF58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33DC97E-97D8-DEC0-421A-78EAEB101A6B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3D0F4D8-67A8-59F9-A082-9B33DD6D2935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3C52F21-FC19-0E61-D882-B2ED6F457600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0321563B-04DD-E9EB-5FE4-5E991B8312DC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16B171E-93A1-9B61-7C44-5EA688B79B6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2021782F-F5FC-31C5-BD92-579B3D84D314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64FAE39-7368-5144-EFE1-8A18998B58AB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E516C94E-CA94-E259-3AB4-672E8F61DDB0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9F77220-00A4-9FAF-BB55-9B9F0DF9FC4A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87D6FD4-823A-39B7-345F-A5EA942C2860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CB08BEC4-8464-9038-CF36-BA57D2324FC8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C5E95B04-C1AA-D32D-6FA1-1264DFCD9A55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BAB59F7-78DD-6F4D-2938-C15658CDC9D9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7C4BC338-17E5-3430-467F-70ECA29AFADC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1" y="1022153"/>
            <a:ext cx="1171406" cy="742192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52C97A8B-700F-0E55-2618-A0CC6AF8A45B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E979255-D32C-1E65-B228-AA3256B3CE83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8185A9-D023-4982-38B9-74E49C2AF80F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AD5BF0E-FF2B-2BAB-5028-E4CEC7162895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C5DBC1F-762A-5DBD-C931-8732F9209242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418A38A-F104-6BC7-F161-B2BE3C9892C3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5A4534A-1758-85B0-375E-EB5C6C436F2F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0FA24F1-24C4-C85A-E9A9-28C93A364874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EC345BB-ED39-01D0-98CF-FA73F2DAD14E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E1E23E-13BA-BA80-AE9F-1AC86A1F99BB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3210F03-120E-C472-B066-EB78BE30EC67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11D5841-5EC6-AC53-0672-51197E5EB563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FD5FDC8-D221-4ED7-5A00-C509DE7AA850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13C363F-2703-25E1-9858-E93C28DF9528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5CC4036-A3D9-B48E-D924-8D57B1FBC9AD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309C20F-FB6D-C105-4197-86B0B54C3CE7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CECF316-9DF4-10B6-C00F-84B35CD8ED68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D1E3C60-81E8-2AA6-BCDE-1E8B20F110A3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16FAB84-F894-18EF-91C9-757F5A33DAA4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60B069C-7BBA-388C-537D-5590D7F512A9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8B5EE23-FF27-BDEE-5B95-4CCDB7140F2D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DB77716-EFD4-BFD1-8839-4DCDF600AE88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724A1A1-00BF-E3BE-7352-D01ECC2CAC7C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EC84BC-FE7C-7C73-491D-5FC1C9D6EDB6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32345B2-8E64-1871-1E37-1140C5226CC3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E7F9202-A357-A459-A691-B166FDCE1D21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59746C0-8BB8-50EF-0454-74D64CAC73A6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A2CA46D-A83F-9C96-55C7-778B89A1CB35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E5D78BA-70AF-B9C5-E131-9C6E23C19F0E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FD72D0D-3F2B-7392-854A-900DFECE2A6E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AF73A8F-7471-835F-5752-5577625988CE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23964E0-AFBB-EFBF-688F-B8B4175373F4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7200459-12B3-CBF2-76E0-237EB0C995F9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AE2093E-C6EC-8B1E-DFE0-E3CF5EE04883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6BAFEC6-CC03-1E02-6196-5427B9005A38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9BEE4F3-FD98-A666-FA87-1A3D8CFDC095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085E7AA-5C79-DA74-14F0-B5385915DD73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65BF343-08AE-7378-77CC-5B9FA81B7D75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8C0E3C9B-2C64-0F5E-20F5-64F0F938DE87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AA51D95-F8B8-5F40-8AA5-D7CBF3E10BA1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C1C1D72-6B75-E990-D3B8-8808FCCA8D53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8D728D6-3A0E-4B4A-4E45-B94483F2BB1A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8BAD85A-582F-090C-BAC0-8D048C9A646B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EB6852D-C121-EE58-8E40-9B05CFC7E89F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FCE7B7-E9B9-1D9D-CC5A-19DBAEBA9829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4EAE917-E1CA-F8D0-DA8C-BF1A89A1DF7E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44B6EF5-2BE6-B923-9098-D61344F27614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D7FB413-7868-AD7B-2548-7E2292B0A657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E9F20F9-5EEE-1BC4-2EBF-514182F42A0F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94D66FC-2B66-8D65-4D94-AAA0DC85FBE5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67521B8-D54C-A9B8-6589-57124E19A5CD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8D670A1-3637-CE1A-DCF8-63B0EE2AE1B4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F92A83AD-6F83-77CF-4ED1-E21F4B7939AE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5A0769A-5261-F99B-E4B0-A7978B9BAA9C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A72C406-E671-F022-FB22-22A22BFAC9D4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70AAA14-BF92-A559-3DF5-C50AF64EE936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371B4EC-E9F4-B373-A17A-6B0C89E3DF69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108B3B6-BFD6-71C3-1627-04DB513A260E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0461112-503C-4DE4-B23C-6C958B2D1337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69B5D98-6311-9996-33BB-A85B53F8FB6B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BC8FFDDA-C0AD-DFD4-2BCD-5A0945E7213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03201" y="6642312"/>
            <a:ext cx="1276635" cy="3022410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4F33EFA-1763-22C1-4831-96B3DC0B0BFB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3" name="Freeform: Shape 117">
              <a:extLst>
                <a:ext uri="{FF2B5EF4-FFF2-40B4-BE49-F238E27FC236}">
                  <a16:creationId xmlns:a16="http://schemas.microsoft.com/office/drawing/2014/main" id="{3FFFFDDA-F4D1-2F5B-91C6-B54D191BD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213648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DF1693-388E-D15D-00FD-9DC383681F6B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7D3B78A-4D0B-2F45-6641-D54BCCCA415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AF5C5B8-E5DE-F1B7-E65F-67043C72EEA3}"/>
              </a:ext>
            </a:extLst>
          </p:cNvPr>
          <p:cNvGrpSpPr/>
          <p:nvPr/>
        </p:nvGrpSpPr>
        <p:grpSpPr>
          <a:xfrm>
            <a:off x="342496" y="853114"/>
            <a:ext cx="1159582" cy="112761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E6E5678-7756-FCDC-DC16-963FFB1A097C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73C6C61-B85E-0199-7181-245A69153DC2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9C1D4B9-16F7-C3AD-9655-40F4D59294CA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039C4E8-3226-EB26-2F8B-05E6C7DC22C1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ADB1918-495B-5FE2-5C86-FB9503D2905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7B94508-AE81-D940-B614-7A043C0597E6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49551D2-5AF6-534D-AF9B-CAFD5F379471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7AE9C7D-EB23-BA06-0E72-F1A7A27BBFF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95BB69E-E499-3E81-64E6-DEC86EA86C7F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1FF3CCF-7E5C-069D-F2DD-2C761064BD62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DD2CF2B-F5DB-F581-D84C-7405B617A43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1FAA6CF-D466-C47B-987B-9406643C1611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AB8CEBD-3D7B-C3B7-8EF4-FF9D6AE1FCFE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6B44926-F22D-D454-734C-B25B3E271738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5D608F0-5512-F975-0C24-A21250546F55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2327389-C73C-E72E-01D7-003FACE50DAF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F4BE0F6-A690-C02E-7315-1D107B5E1468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0591410-3CC6-1E25-9F1C-4550699F2544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941AEC2-6B44-7AA5-70F0-65388905074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B56F4D-E291-30C1-3EBE-684A3CF4FDC1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AC5CF9A-7F69-B750-ED39-F50E466C5C60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5703945-C307-797F-88D9-78C5F52E48B3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1209880-59F6-3328-C625-A24B91DB79E3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4208D4B-49B4-F810-EAF2-2AF2EA8B206F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8DC290A-F6E9-94CC-8CDE-52E3FD1FB27F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48487FC-DBF9-113E-7D43-171E59AB5E79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37ABD8D1-EF8B-6DD2-83D5-162FF8017B5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BB94B20B-8D19-7EAF-95E2-0D2C49D0019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AD722DCF-9792-C099-308F-C13088E96C51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8E3B75A-099D-FA1F-7D76-3CB42150646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9453B36-0310-5274-2C9C-1D1ECD0A83D0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EF07D1A-3C32-69C0-0807-21E90B2E2268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B99DAFB-2E79-9AA9-3A88-33FA23EBA729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7169276E-1E15-806D-F483-00CDAF12D738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BB9AB75-C13C-D743-90E1-29BED9DD477D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5FF7B5-F55D-315F-3A97-ED5705995B89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305CDC2-A609-9319-3283-E3E437541DA5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1AD1D3EF-5AE8-3DF6-198D-009D815B4DFC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9039043-4D77-FFAF-79EC-9E6C8466444F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840CB9E3-3CD1-2420-3363-D5C6478F5E75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CB41B733-DC6C-5CB3-572F-729E8A0C741B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DB1EC8E-FB23-56C9-F164-3B1B23B97D15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597F0F8-7A7B-FD0B-62C1-86663ED242ED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ED99E203-43A3-062E-E713-17B3E34EFB4F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0" y="1022153"/>
            <a:ext cx="962784" cy="74066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07BD799-A4D0-887F-E621-B6B9A2526BB1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4EE6F51-E65F-E189-C142-FA61BA342183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538DF60-B50C-B9DF-659E-9C769A7FAD9B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D492710-B4B6-1773-61B9-D55D8473B92E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137C564-21EF-7C52-58E7-A7BE2E9B5CBC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E4BFFC4-97DB-3505-CCDA-FB8CF24DEE40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8EDCE1-4066-0566-418D-A75D5A895114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E2813AD-B13A-5051-7765-5EA97ED066A5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711B082-646D-2A8B-A77F-60F719B7D650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CBB5E65-3FB2-8420-D344-9C31175A892D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D1B234E-88A5-9850-D054-DDAA8E2EE95C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A46C418-A741-F374-4553-3982710E813F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09F3F30-ACF0-A568-D304-FAB21B1E42B7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9D0DCB9-B62A-7D57-68C4-5214F1623645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7CCA204-545F-9707-4D2E-6675B6498EB5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07928-D3E7-32DE-8D5F-650145EE1D22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E9C315A-1256-E5BB-8EBF-33FC62D4E24D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46D436B-A246-C818-8089-781A2A30A7D2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F0B5683-17A8-B0B2-6A77-D82FB3661372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96115DB-5630-303F-4255-5121ADB9893E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62BF1E6-FC30-271F-A4DD-9922CB618B04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0ACA8C8-B837-650C-F3DA-0FBE3000F1DA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DA96188-2AF5-8C0A-85A0-8E8139C1EB07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FA4C3BF-E005-E78B-CC96-5DB1FDE99BCF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A254DCA-67A4-8534-1942-E145D562D6E7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FDD1A3F-E551-2168-A960-850C71886341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60070D1-1738-DB9B-F4BE-DD26699697E4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45BCD7-FBFC-7988-F575-33EBE4ED57BB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D8260EF-0F17-9492-2F36-310FB360385E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95D97CC-1D5D-49B9-6FB4-D381A26D02D8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C49C5B7-39C8-C0B6-22EA-416E6A504838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2E16033-CA2A-8024-E44A-1A21AC9ECFC9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37020C9-7EC9-29B7-233C-62445636F88C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7D3D797-6596-C221-A3BA-3137ED49CF74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ED86BC0-B37F-4569-8D85-01DF7242BFA7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13C280C-44DF-7D8C-DE64-ABF8DDE973C8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AFAB153-4287-5FE3-5B57-A40F6785E110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6B63F6E-C140-A649-997B-156DE1B45628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D783250-0A20-D908-B8B3-FC1EBDFCFEAF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5411FDCF-B1B1-3F21-1D79-8AEC061BB528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50B976C-9250-AA01-1BD7-2C882544D4DD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FB43540-8591-BB86-1F81-555F1EAA0400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1F6516D4-C538-05BD-2AD5-A40DE6517BAB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9546C3E7-AD72-0536-0DB9-AD15A258BA5C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C051F7BC-CE15-0793-929D-21736502CA0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82047" y="6650466"/>
            <a:ext cx="1126588" cy="2668339"/>
            <a:chOff x="10829925" y="5504656"/>
            <a:chExt cx="2727503" cy="2727674"/>
          </a:xfrm>
        </p:grpSpPr>
        <p:sp>
          <p:nvSpPr>
            <p:cNvPr id="96" name="Freeform: Shape 98">
              <a:extLst>
                <a:ext uri="{FF2B5EF4-FFF2-40B4-BE49-F238E27FC236}">
                  <a16:creationId xmlns:a16="http://schemas.microsoft.com/office/drawing/2014/main" id="{FA5D733C-37AD-3883-D4D6-B719BB862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97" name="Freeform: Shape 99">
              <a:extLst>
                <a:ext uri="{FF2B5EF4-FFF2-40B4-BE49-F238E27FC236}">
                  <a16:creationId xmlns:a16="http://schemas.microsoft.com/office/drawing/2014/main" id="{48793A26-B9E4-E6E0-4043-2571C0012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5634" y="5758301"/>
            <a:ext cx="2765960" cy="2238950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5634" y="8337908"/>
            <a:ext cx="2765960" cy="74567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tx2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8" name="Date Placeholder 9">
            <a:extLst>
              <a:ext uri="{FF2B5EF4-FFF2-40B4-BE49-F238E27FC236}">
                <a16:creationId xmlns:a16="http://schemas.microsoft.com/office/drawing/2014/main" id="{2ED2774A-1985-E222-F1FF-12BD9FB6E0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0616" y="8916981"/>
            <a:ext cx="1454725" cy="536930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35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BB8DC3-C146-3DC4-6BC4-30D539B953E4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E5061ED-FAB6-2702-D435-977A24910384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F3AA615-A207-B0F6-9BCC-491F7644C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7183900"/>
            <a:ext cx="2330413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F10F603-7DE8-107D-9927-618AE1F53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8338124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9F96DC04-7475-C950-C36E-8BAEE07ADAF5}"/>
              </a:ext>
            </a:extLst>
          </p:cNvPr>
          <p:cNvGrpSpPr/>
          <p:nvPr/>
        </p:nvGrpSpPr>
        <p:grpSpPr>
          <a:xfrm>
            <a:off x="342498" y="853114"/>
            <a:ext cx="1159581" cy="112761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83CAE158-85E9-2667-3F91-A790EF7ED902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6FCB912-144A-78C0-3ABF-E05EA4FA31E5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FCDD122B-8C1B-521E-3137-9FE2EA9B2F31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DB81F22-E30E-9D8F-D9F4-12236943514B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814413B-2529-0E8F-DE3F-BFBC8028106A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61E701A-1643-779D-83F9-F09AD47CAC90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A0FB395-486B-EAE4-6648-8E0456AD069B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EDB9307-D9CA-CC4D-3EEE-9ABCAD6E5A2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CAC96A2-7FFE-8BFD-4B6D-CD6CF6292767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DD02203-DDAA-180F-2378-262E762FCAC7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377CA7B-3109-88C5-CC6B-94A853D3E462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2F7ED03-5EAD-EF81-8D03-ED83A639097E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8F3EFCA-FE82-D766-0E73-31293B11F0A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2F61272-F2D5-2C29-6811-FFF95684DEEB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475BA6C-6BD9-AE12-F8E8-3C1647E4B7DA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DFCE867-3DDC-A094-437C-13D9D4375A43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C88D619-EBA8-22BB-45A0-25DA1B5D36C1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CBB2024-9996-C55C-C903-D383EC90B3B0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9FE8253-30B4-3E8A-07C7-AACE42C3786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5637BC57-2BE0-0B6D-FB78-BC8B2DF51734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3695D368-F252-B965-6ABF-978DFAEC40C3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488261A-E31E-B128-75A1-4D8B0C5E50B8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9A7B93C-1B13-A0A8-61C8-B16286C5181C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7DA9625-8317-B40D-ECDE-D232CA2639DB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22BFCAD-93F9-1F78-4D6C-A454CB386128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2F65A24-0A50-C991-094E-F5C56D95DC05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73ACC18-4797-8E29-083D-BEFC3DEB1EA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07EDC6-6946-788F-9DD5-787ADF838AA3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DC9EFD3-0270-0B12-2ADC-CB81572045F9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1ADDCBA-A1D5-6D89-9F03-52735578835D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C23B678-225B-5C4F-20BE-91869493F976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13167E2-310A-41C8-A955-A598E19E7723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907934F1-9BA7-7A8D-1B27-81C8C071D34E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42296C5-412D-9456-3072-5C66C24737D9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008BDDC-58E1-D056-10F2-124176D7715D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AF879F2-A814-C122-ECB3-83C0D5AECCFA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91198C6B-7BB2-EE1B-EB3A-6A142135F9BC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6830955-C170-0EA6-E86E-CEA6D4DF0102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19F9B91B-E306-3902-CF8B-080C01B546F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E9253650-7735-A7F4-C8A8-5FDEB6435608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6872BCF0-4397-D7BF-F4D2-AF0BBAC469D0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2CEB1E2-7561-F1E9-CF02-AE49F6213520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FD803D6-3F3D-14A0-CAAC-AA15F0D44996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1">
            <a:extLst>
              <a:ext uri="{FF2B5EF4-FFF2-40B4-BE49-F238E27FC236}">
                <a16:creationId xmlns:a16="http://schemas.microsoft.com/office/drawing/2014/main" id="{D1F34928-6C9E-883E-81D5-B9F66D69927A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0" y="1022153"/>
            <a:ext cx="962784" cy="740660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3E69F16-9EF6-203E-3B30-47FE1F9FA01E}"/>
                </a:ext>
              </a:extLst>
            </p:cNvPr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75F2317-4A08-D9D4-1CDE-775D2CFF5D2F}"/>
                </a:ext>
              </a:extLst>
            </p:cNvPr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5523ECB-2D56-D95E-3A7A-9169493DA2DE}"/>
                </a:ext>
              </a:extLst>
            </p:cNvPr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8DDD062-D756-2D43-7CC9-10C99F74C863}"/>
                </a:ext>
              </a:extLst>
            </p:cNvPr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EFFB109-1B2D-2760-235F-F686C1B76E72}"/>
                </a:ext>
              </a:extLst>
            </p:cNvPr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1F89A3A-085F-F867-528C-DBB143CEBCBC}"/>
                </a:ext>
              </a:extLst>
            </p:cNvPr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531A9A3-7C85-5D03-E57B-75148BA67765}"/>
                </a:ext>
              </a:extLst>
            </p:cNvPr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B7F3D7D-9AD4-1A51-1673-4FB934F56667}"/>
                </a:ext>
              </a:extLst>
            </p:cNvPr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B5E278C-4B8B-1FAA-DA1E-92D62B131588}"/>
                </a:ext>
              </a:extLst>
            </p:cNvPr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21B49F-2CAD-AAA1-76BC-FFA7E0261EB9}"/>
                </a:ext>
              </a:extLst>
            </p:cNvPr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2E20A97-2C46-51CF-5E8B-41BFC7100E98}"/>
                </a:ext>
              </a:extLst>
            </p:cNvPr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08A2403-EB2D-67AC-0B76-E59592FD85F7}"/>
                </a:ext>
              </a:extLst>
            </p:cNvPr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CDA93A8-F954-667E-FA6C-2AA2C583CEEE}"/>
                </a:ext>
              </a:extLst>
            </p:cNvPr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7A58B89-6A60-2A9F-CEB6-EF3A6CC4DB5A}"/>
                </a:ext>
              </a:extLst>
            </p:cNvPr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A8CBC73-F7CF-13B0-B1B6-166FB6B50CE2}"/>
                </a:ext>
              </a:extLst>
            </p:cNvPr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634FC45-B493-71B4-929C-B6F7D9FAB4F4}"/>
                </a:ext>
              </a:extLst>
            </p:cNvPr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6EE71D3-68AD-F13F-CC2B-20E952D0DE1F}"/>
                </a:ext>
              </a:extLst>
            </p:cNvPr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87C45F2-3435-A755-D533-7DA6FD20DFCE}"/>
                </a:ext>
              </a:extLst>
            </p:cNvPr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8A4EF9B-DFE5-C3DF-254A-2A0C30DA9E31}"/>
                </a:ext>
              </a:extLst>
            </p:cNvPr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8395D35-B1D4-2781-AC75-1D3F0DB35A37}"/>
                </a:ext>
              </a:extLst>
            </p:cNvPr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625EF7F-14BB-D887-9AAE-A38FD41D0659}"/>
                </a:ext>
              </a:extLst>
            </p:cNvPr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CE82BE6-FACF-998E-DB5D-9BEDECB07F88}"/>
                </a:ext>
              </a:extLst>
            </p:cNvPr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F26770C-C8A6-5E80-5369-C24E46D0534F}"/>
                </a:ext>
              </a:extLst>
            </p:cNvPr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D9821EA-2F75-74C8-3385-C2D000AD7C92}"/>
                </a:ext>
              </a:extLst>
            </p:cNvPr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7163AAC-6666-1758-CEFE-3FDE5B63CEE8}"/>
                </a:ext>
              </a:extLst>
            </p:cNvPr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4458D7D-5C5A-C993-3C55-18A03A99D6F7}"/>
                </a:ext>
              </a:extLst>
            </p:cNvPr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31F4FE8-4227-BDD9-4C27-9D0CCA047410}"/>
                </a:ext>
              </a:extLst>
            </p:cNvPr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D6B0835-24D8-1B54-1C91-89CB10F4783F}"/>
                </a:ext>
              </a:extLst>
            </p:cNvPr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6F9F83C-010C-4655-D3EC-A4952B53F0D3}"/>
                </a:ext>
              </a:extLst>
            </p:cNvPr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D8B5656-7F29-1821-ABDE-8ACA05476513}"/>
                </a:ext>
              </a:extLst>
            </p:cNvPr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FEBA20E-2407-C233-51B7-17EDC1D58226}"/>
                </a:ext>
              </a:extLst>
            </p:cNvPr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D02544D-7322-E0DC-21CB-17B20F44D1B3}"/>
                </a:ext>
              </a:extLst>
            </p:cNvPr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4620363-F448-1875-ABD4-70A84D39D4D5}"/>
                </a:ext>
              </a:extLst>
            </p:cNvPr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5921251-7E43-67BB-5A8C-F7D1B8A68AD6}"/>
                </a:ext>
              </a:extLst>
            </p:cNvPr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6DAC8A7-2B92-7A0A-3234-5301D28ADB70}"/>
                </a:ext>
              </a:extLst>
            </p:cNvPr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24DDC65-5189-09FD-3615-2481FFC4D708}"/>
                </a:ext>
              </a:extLst>
            </p:cNvPr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1DD87133-B215-305D-FE64-9F13D3FF5438}"/>
                </a:ext>
              </a:extLst>
            </p:cNvPr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3BA8EA6-3552-FE9B-3598-0404E7C42B99}"/>
                </a:ext>
              </a:extLst>
            </p:cNvPr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40D4C3C-D879-3677-B938-913E7DEC2B22}"/>
                </a:ext>
              </a:extLst>
            </p:cNvPr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19BFC5E-7A1D-CB28-61F0-1DDF2D974A55}"/>
                </a:ext>
              </a:extLst>
            </p:cNvPr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C691D1E-968A-3B51-ABC1-C30DED3DEDAA}"/>
                </a:ext>
              </a:extLst>
            </p:cNvPr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A958979-F68F-D6E5-979D-3979359C87C7}"/>
                </a:ext>
              </a:extLst>
            </p:cNvPr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A9B1549-B812-6E65-C005-3369111EC627}"/>
                </a:ext>
              </a:extLst>
            </p:cNvPr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1A802F3-9720-F0B3-8D39-676D982A511F}"/>
                </a:ext>
              </a:extLst>
            </p:cNvPr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95" name="Graphic 4">
            <a:extLst>
              <a:ext uri="{FF2B5EF4-FFF2-40B4-BE49-F238E27FC236}">
                <a16:creationId xmlns:a16="http://schemas.microsoft.com/office/drawing/2014/main" id="{F4C30344-6BF4-AB75-689D-EE5C860017C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82047" y="6650466"/>
            <a:ext cx="1126588" cy="2668339"/>
            <a:chOff x="10829925" y="5504656"/>
            <a:chExt cx="2727503" cy="2727674"/>
          </a:xfrm>
        </p:grpSpPr>
        <p:sp>
          <p:nvSpPr>
            <p:cNvPr id="96" name="Freeform: Shape 100">
              <a:extLst>
                <a:ext uri="{FF2B5EF4-FFF2-40B4-BE49-F238E27FC236}">
                  <a16:creationId xmlns:a16="http://schemas.microsoft.com/office/drawing/2014/main" id="{A0C9F190-2F23-2D5B-DBA7-5075FC060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97" name="Freeform: Shape 101">
              <a:extLst>
                <a:ext uri="{FF2B5EF4-FFF2-40B4-BE49-F238E27FC236}">
                  <a16:creationId xmlns:a16="http://schemas.microsoft.com/office/drawing/2014/main" id="{3D9CCD8D-601F-25DD-2572-8F48E4A09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2223025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1D47BB-2042-8DCB-C259-FCEB773DB4D5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DE288FD-7F5A-16C8-B009-771E02E7669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3C8F75F8-E570-C375-9B3A-7A017EF65DFF}"/>
              </a:ext>
            </a:extLst>
          </p:cNvPr>
          <p:cNvGrpSpPr/>
          <p:nvPr/>
        </p:nvGrpSpPr>
        <p:grpSpPr>
          <a:xfrm>
            <a:off x="342496" y="853114"/>
            <a:ext cx="1159582" cy="112761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73AA4C69-4E95-60DD-F23E-A2BE72989934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72627CA-1524-D338-CFC8-88C04AD22EFD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F5C4E54-A70C-786C-D26F-FC5481909962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3752302-2F86-F58C-2071-4BE4DACC0C97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B8C405C-6621-8C9A-C5D5-645C00A7B055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354EA5B-1644-0F5A-3C8A-01F34D36634E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9ACEC04-F312-64FE-E5C2-C480BAC99469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A6DDF13-4EA4-DF28-DB7C-B88F6A2297A0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B2A5B68-2A23-98FE-D5D9-7B319A320018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9FF7197-29B9-0B52-F421-6DE574644EC3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71740D2-C88C-A11A-830C-8D55962A99CA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E4C5AA3D-5BE2-DA89-BC69-BD93AF2068E9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E7D00C2-B02B-2619-D832-3AC782E947B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2783D17-1E6A-1266-2F1C-621D241B069D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962751F-3129-9390-7E8F-738EE86792C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D02E78F-B040-DE19-E0A7-98B6901E9DCA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2E1DE34-BD99-29BD-80DD-E5C3B6A8B595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C0B7472-BE6A-69D7-78A7-3028A6DFF58A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571AE63-8255-1C13-D885-5FBA40FAD44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FC251FF-33EF-7C8D-C247-BE4D6448F566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2C1E1519-379B-D8B4-DCF9-626208F8C108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6796D1A1-EBEB-F4EB-C2CB-22C56ED64103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C007369-794A-09B0-F5DB-56BC117327B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6A4941F-118D-364E-871D-FF2C8C2DAB3A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BE547FA-244F-6E02-7AA1-9199C78BDF87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52C3422-9128-73E9-B6EB-8B9053801BF6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FBF8D315-46ED-C700-6A93-4C9BEC86A1AF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4EE6BE1-716B-D47A-3E73-E3EDD99FF066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6F0B13B-6933-372B-70A7-B73D41477321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8C0D4B0-A993-2E45-5436-06D5BEA4B1D7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A1A034E-57B6-3A7C-C55F-3AF940FF222E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A598565-6339-A8BA-01D0-9B6EBC7DF394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4BD9F13-4CA7-4803-2856-277D765C1B57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796CB24-C624-67D4-D0B7-13CAA791BF8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FE4CA67-69F6-AFB6-DA11-F393D8CE6F07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60777C5-E2B7-8F01-FAB5-B838C65AB965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8185750-A25B-311D-310E-6C92DF3D66D1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40D7DF6-6C9F-6CF3-55C5-0A9CA849BD8C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813F94FE-E817-8E50-CFFC-C182C0D1CEC8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D2A07CFC-1836-DDB0-F7EE-623884EB97FA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2AC7AAC0-FE10-4395-700D-FBD9573E47FF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323B0C6-541A-F6FB-000B-5A79167AEA0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A87FDE1-D0BC-69F9-2EB4-F9AD1CC56770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7236833E-2219-1CE0-6150-32CF23BF4F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73684" y="6379090"/>
            <a:ext cx="1143314" cy="2706774"/>
            <a:chOff x="10806112" y="5480844"/>
            <a:chExt cx="2769679" cy="2769584"/>
          </a:xfrm>
        </p:grpSpPr>
        <p:sp>
          <p:nvSpPr>
            <p:cNvPr id="51" name="Freeform: Shape 53">
              <a:extLst>
                <a:ext uri="{FF2B5EF4-FFF2-40B4-BE49-F238E27FC236}">
                  <a16:creationId xmlns:a16="http://schemas.microsoft.com/office/drawing/2014/main" id="{101F1A8F-8A35-05A6-45F8-3C8C22422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2" name="Freeform: Shape 54">
              <a:extLst>
                <a:ext uri="{FF2B5EF4-FFF2-40B4-BE49-F238E27FC236}">
                  <a16:creationId xmlns:a16="http://schemas.microsoft.com/office/drawing/2014/main" id="{4E62607F-A05F-8DD6-1F63-79E8EDC0F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D6C98DC9-405B-7682-E3FD-C7A059A27EAC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1" y="1022153"/>
            <a:ext cx="1156903" cy="74065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6643302-4983-2987-1D8E-AE5622A37717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6109E65-88E0-DE1B-DBD0-9965C18B7E51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9A0927C-A969-30E6-40C7-BC4B63514682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6E546E9-5935-25B6-E4E1-21F1D8BC7E98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CBFDA7A-CB9B-19D0-51FC-AE5A837FDD62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FF94E37-7FA6-752A-20F8-939344CC3577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129C83C-0BCF-4755-00CC-E27F6A499B64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EFCAFB-E199-639B-B2AD-D55984978124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64ABC95-09AA-2D37-6040-7CCB4F0B9600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4453982-083E-17DA-AF15-B67CF5846392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5AAF154-E714-C712-CCBC-9EE841E21BC6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2B2C54B-37B7-DD0D-DB90-F01F503FE7EC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1C54A9B-C879-F0B5-EC07-5767DA609B12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BB8CF11-D315-EDE2-1FB3-A1D5786F9A5E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68D3B6-E760-DC81-009D-6E1E10A801B2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A677FA8-4519-0808-C43D-0BC3E3C985B8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33A055-5C33-0ED7-9D4D-9DD0D2461F26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D42264D-4B8D-79B2-EBF2-D879F04B6D86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39E1A8F-CB93-E8C5-5D9E-0943774E1AB6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DB9842F-C6CD-30D9-980A-623C15E18B7F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77128B9-D17F-DEA8-7A4F-060B43D0C773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3FCF223-BA94-55B6-4C8A-230B948FC515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E7968E-E961-1247-9580-68CF96032573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BDAC1E22-8745-F43B-1B9F-7A2789CBB09E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1FE975D-46AE-55EB-AB0E-F7931E152B8E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477A16F-D997-4246-D39C-430509C80200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C8E75F7-B118-6154-9BC4-CF2AD43C0C1F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2E2D50A-548F-DEE4-69DF-8CF81D9325B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FD3D1BA-A82E-F361-8D60-23F7D49685E3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18CA5CB-2905-CFB0-CDC3-7086CD2B45EE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188EB32-3431-602F-6459-97FE53E386AE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7AE8A1B-9268-CAE5-97B7-35DCBDEDD719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4016F81-5288-B6A3-2CBF-501D5774D5A3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F248EF6-D184-9CD5-B2FF-B332DEBE05A7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54BDA40-5F77-C913-F2F9-2725946109B9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48B5492-37EF-992A-99D9-F77DD81F5A74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9AB3125-AC65-CADE-3777-214F018763A5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B0A90A1-B644-E73A-C185-2B6099E530AE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85FC5C9-939D-8F89-B342-61651439B38E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6285EBB-82D5-CEC6-2789-9246BC395767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C01FA37-4C0D-6D34-7F91-6C4FBEED9FCE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5CE97EFD-2352-6091-3424-B0DD6DBD21CB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9061269-9098-FC6F-B538-DAC1AD3212F4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5EC6BA5-864A-5D1B-46D3-B62339845D2E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5261DBF-8D22-8887-197B-12C09D822548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AD1187F-1C08-DC08-9C83-090C1BC5D5C2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633E8BD-5669-5AB8-3ADF-A54978C193FA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8454A60-2D3D-9469-D32C-1678476CA502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757C296-628C-5317-18FF-06ADA26E683C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FFD64CC-2A60-4832-7E35-A72978362955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50F5195-66EC-8A23-DB0B-92AA47BB497F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ED3924E-6526-3DFC-EE96-54E5DCB00997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79A1D4A-6AD0-F266-8E9F-33816C6A5A19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9DDA42A-1F73-B869-694B-6C63CA5B000A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5634" y="5758301"/>
            <a:ext cx="2765960" cy="2238950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5634" y="8337908"/>
            <a:ext cx="2765960" cy="74567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bg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8" name="Date Placeholder 9">
            <a:extLst>
              <a:ext uri="{FF2B5EF4-FFF2-40B4-BE49-F238E27FC236}">
                <a16:creationId xmlns:a16="http://schemas.microsoft.com/office/drawing/2014/main" id="{220AC24F-5CA4-E0C6-E6C9-ED4464A53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0616" y="8916981"/>
            <a:ext cx="1454725" cy="536930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65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74C2C1-9401-BD35-A786-2EADB4FA1DD1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020712BF-DE64-C93E-618F-849C376E609D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366FB9E8-E7C3-1053-6A1E-334FDAD22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7183900"/>
            <a:ext cx="2330413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50B23B73-C3C6-FCCB-9B04-1EFED4A22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8338124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2CCDDA7-F3C3-32F0-8793-0A35F5FAB43D}"/>
              </a:ext>
            </a:extLst>
          </p:cNvPr>
          <p:cNvGrpSpPr/>
          <p:nvPr/>
        </p:nvGrpSpPr>
        <p:grpSpPr>
          <a:xfrm>
            <a:off x="342498" y="853114"/>
            <a:ext cx="1159581" cy="112761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5354375F-F239-E606-FAC3-61EAA714923A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0637C2-3D38-2E29-B59D-81CF3F64C8B7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772A9EE-F054-7088-560E-D9EEA385F87B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4435C95-4A3B-107E-EE7B-7389BFAF2A08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59AF745-86A8-B0DE-0456-574B8A8A1C5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6A5BCC8-5560-59F6-B094-C61B0428AD1B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B734A8A-00D0-DFB3-53AE-A23BF26734CC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EB4C127-5FE5-263B-185B-76AE8D355FF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460C189-AE27-6BBB-5DFE-414DCE194648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B3AE004-04E8-7D32-386D-23A2C7FE1AAD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F8D3FA0-7360-6872-1221-C36046D9689D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020A91DC-C8CF-7D49-49B8-D4AC14A6D06F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AA8DDE5-DC2D-342E-1B68-CA4D04CF6B56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F844FBC-AA72-F27C-43B5-1F64E10DD91A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55960A2-9618-581E-DC5E-95B2C53ACB42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198127A-68E1-3B49-F7A6-D65E6B2A5C3B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8D3E75F-EE4C-FAC3-2207-67BA57479B3C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4AC2432-557B-78EB-B0B8-7206458210EC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EAC25B0-8A4C-6531-4D4B-3C62934B3947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F182F22-24E9-4439-559B-2D58EC19E57B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64E39DE-22C1-D60D-6E58-482E770F1CE2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5B471AE-E600-EC71-FAD8-89CB8BA9ED2A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560D4A2-834E-F157-5A6F-01A5563607F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A42C67A-C3E3-E0A2-FEFA-A69E3EF83DAF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3213EC2-085F-8FE5-C14C-FC7EFA123F3A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CE028DE-4155-4C6E-548A-09860D811121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156F22D-7B68-1FFB-99A9-0CB829FEA5A1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185B65B-D879-171C-EFAD-D6EF1152399E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35753EB-D74E-6977-2D21-33FC21DEEE2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7459ACC-B1A2-2B8D-0E89-84F720281400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C658D40F-04EB-7D8E-409A-419FFA646C15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8D12987-8C4D-30BB-AAFD-7731E3CACB7C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AD887D5-5B79-7226-2CCB-91282BA31C33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ED1E777-5489-C63C-F158-995B43ACFD28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BB017B0-3F56-455E-EED4-5FB18546EE8A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C541BBB-BEAB-07A4-98F6-87F28F328F68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A30A44BC-4CD6-5F96-46BC-84E1920FAB20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5E916A15-0078-4EC0-D613-EE9BC20B1FFD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CE36AC21-20B5-3A87-9739-AC0D84DE7110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4805918B-A617-DA1F-AAF4-CA8C10CDBD3A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C57D6454-03BC-CD58-9307-3654C0CA0228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24981E1-369B-C713-126F-CAB7B45FDB42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69E5690-29BA-4D29-F4AD-DB8B30D70FE4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168">
            <a:extLst>
              <a:ext uri="{FF2B5EF4-FFF2-40B4-BE49-F238E27FC236}">
                <a16:creationId xmlns:a16="http://schemas.microsoft.com/office/drawing/2014/main" id="{C5FBC494-F7FA-461B-6612-207015EFCA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73684" y="6379090"/>
            <a:ext cx="1143314" cy="2706774"/>
            <a:chOff x="10806112" y="5480844"/>
            <a:chExt cx="2769679" cy="2769584"/>
          </a:xfrm>
        </p:grpSpPr>
        <p:sp>
          <p:nvSpPr>
            <p:cNvPr id="51" name="Freeform: Shape 55">
              <a:extLst>
                <a:ext uri="{FF2B5EF4-FFF2-40B4-BE49-F238E27FC236}">
                  <a16:creationId xmlns:a16="http://schemas.microsoft.com/office/drawing/2014/main" id="{E406376C-4851-59E5-6A67-3D06DADAA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2" name="Freeform: Shape 56">
              <a:extLst>
                <a:ext uri="{FF2B5EF4-FFF2-40B4-BE49-F238E27FC236}">
                  <a16:creationId xmlns:a16="http://schemas.microsoft.com/office/drawing/2014/main" id="{D1BBADC7-3BFA-7A47-BC24-8A2DDC766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grpSp>
        <p:nvGrpSpPr>
          <p:cNvPr id="53" name="Graphic 100">
            <a:extLst>
              <a:ext uri="{FF2B5EF4-FFF2-40B4-BE49-F238E27FC236}">
                <a16:creationId xmlns:a16="http://schemas.microsoft.com/office/drawing/2014/main" id="{18E8F78B-E47A-8BE2-18CD-4A8C3730447D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1" y="1022153"/>
            <a:ext cx="1156903" cy="740659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D95EEE0-E5ED-52DE-8C69-F4DC2DF9E3DF}"/>
                </a:ext>
              </a:extLst>
            </p:cNvPr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5808428-9267-F5DE-92A2-31018A9FB8A6}"/>
                </a:ext>
              </a:extLst>
            </p:cNvPr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F53527F-729C-F157-0FA9-73AB36F305F5}"/>
                </a:ext>
              </a:extLst>
            </p:cNvPr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D00B245-8D55-7B8D-906E-1E3580651730}"/>
                </a:ext>
              </a:extLst>
            </p:cNvPr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117A2DA-5AE6-903A-7A86-EE8E2680859E}"/>
                </a:ext>
              </a:extLst>
            </p:cNvPr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2CC9055-A2BD-D18D-0E1D-CC5F2C317196}"/>
                </a:ext>
              </a:extLst>
            </p:cNvPr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AC92DA8-748A-92CD-3540-41A8E35E90B7}"/>
                </a:ext>
              </a:extLst>
            </p:cNvPr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8D77E00-1B58-840D-F67B-173D20966D46}"/>
                </a:ext>
              </a:extLst>
            </p:cNvPr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2108683-428A-5E2F-D4DB-7A92B5B32D52}"/>
                </a:ext>
              </a:extLst>
            </p:cNvPr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54306AB-CF99-3572-C43C-E64606198389}"/>
                </a:ext>
              </a:extLst>
            </p:cNvPr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4275E3F-5B84-3921-67BB-AD1B97341A3E}"/>
                </a:ext>
              </a:extLst>
            </p:cNvPr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A74BAE3-4F5F-1FF0-C87F-DDC11BFE3AEE}"/>
                </a:ext>
              </a:extLst>
            </p:cNvPr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79EA75C-49DA-313B-3F97-59D99266AE37}"/>
                </a:ext>
              </a:extLst>
            </p:cNvPr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6768D24-89A9-E94F-E242-69AE2746DE0E}"/>
                </a:ext>
              </a:extLst>
            </p:cNvPr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882329F-8789-4828-D828-FCB8F12FCFFB}"/>
                </a:ext>
              </a:extLst>
            </p:cNvPr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546B08-932F-01A8-F8A9-311C6F4FD985}"/>
                </a:ext>
              </a:extLst>
            </p:cNvPr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0907639-B997-4802-A648-0B282DC49F70}"/>
                </a:ext>
              </a:extLst>
            </p:cNvPr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3771686-9C3C-4939-4B24-D262D8156527}"/>
                </a:ext>
              </a:extLst>
            </p:cNvPr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60FFF97-471A-C3D3-696A-DDF8F8151AAF}"/>
                </a:ext>
              </a:extLst>
            </p:cNvPr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3B808D4-8F02-EF9C-476C-2FB9F056F5BA}"/>
                </a:ext>
              </a:extLst>
            </p:cNvPr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F73D3097-450F-97D2-4ECC-3FFD142DDCA1}"/>
                </a:ext>
              </a:extLst>
            </p:cNvPr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A37BD2F-87C7-45AD-F883-78BEBC8C9980}"/>
                </a:ext>
              </a:extLst>
            </p:cNvPr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6DFBB7D-C213-29D8-2E3E-0B0D74931603}"/>
                </a:ext>
              </a:extLst>
            </p:cNvPr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B564BFD-D974-B99B-C897-7A3ACE22A566}"/>
                </a:ext>
              </a:extLst>
            </p:cNvPr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8E9540A-B12A-C2E5-9DF4-3025F278593D}"/>
                </a:ext>
              </a:extLst>
            </p:cNvPr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E93006A-CADC-5347-0F20-34FA157F1D37}"/>
                </a:ext>
              </a:extLst>
            </p:cNvPr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4B21B10-A319-6AB1-3B2F-B4E6EB06F50C}"/>
                </a:ext>
              </a:extLst>
            </p:cNvPr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4781266-50BF-AD4D-6900-5A40D7F9AEA7}"/>
                </a:ext>
              </a:extLst>
            </p:cNvPr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E766C42-67E7-9E39-5063-199DB9B63433}"/>
                </a:ext>
              </a:extLst>
            </p:cNvPr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7199F2B-C57B-F660-C6A3-D3223495C031}"/>
                </a:ext>
              </a:extLst>
            </p:cNvPr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9566E53-3E2B-F701-BE7D-C4CBCBA8A664}"/>
                </a:ext>
              </a:extLst>
            </p:cNvPr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7DBF3BE9-D79A-F1CE-5ECA-F4FA2D5997F2}"/>
                </a:ext>
              </a:extLst>
            </p:cNvPr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0A3B1DA-C0FB-C39A-FC38-8C33BC110FA2}"/>
                </a:ext>
              </a:extLst>
            </p:cNvPr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EDE2F73-730C-28C6-7EDA-521177D25B93}"/>
                </a:ext>
              </a:extLst>
            </p:cNvPr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1EE5C8-92D9-27F5-3817-FD45883CF015}"/>
                </a:ext>
              </a:extLst>
            </p:cNvPr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392CB0B-4DB4-F4AB-EFA2-8FC3F29652A3}"/>
                </a:ext>
              </a:extLst>
            </p:cNvPr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BF58B91-1EAD-ADEF-F5FE-611531345699}"/>
                </a:ext>
              </a:extLst>
            </p:cNvPr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06C0E67B-6856-3350-35E7-60D4B2E6EF6A}"/>
                </a:ext>
              </a:extLst>
            </p:cNvPr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C2EF5F-5920-CD73-A563-28588F5E2AC7}"/>
                </a:ext>
              </a:extLst>
            </p:cNvPr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188D0EB-2A7C-52EA-6E47-E187863920BA}"/>
                </a:ext>
              </a:extLst>
            </p:cNvPr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E4D7F96-1132-3F39-669B-98FE7A7940C1}"/>
                </a:ext>
              </a:extLst>
            </p:cNvPr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E364C32-FE76-0921-6721-FE041CBDEBC4}"/>
                </a:ext>
              </a:extLst>
            </p:cNvPr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1E0B938-1755-CD26-097C-3EC2BC358364}"/>
                </a:ext>
              </a:extLst>
            </p:cNvPr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61E4A1F-BEB3-5DC2-381A-12C648A8D306}"/>
                </a:ext>
              </a:extLst>
            </p:cNvPr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01D89D6-55BE-E68A-6425-1C9AE242E7A7}"/>
                </a:ext>
              </a:extLst>
            </p:cNvPr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511A93D-40B9-B415-36EC-5C75EA384FC1}"/>
                </a:ext>
              </a:extLst>
            </p:cNvPr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6E958B1-4670-C9C4-B4DC-DBE12E6315AF}"/>
                </a:ext>
              </a:extLst>
            </p:cNvPr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34763D93-EF4C-3E29-2595-21CD2650B079}"/>
                </a:ext>
              </a:extLst>
            </p:cNvPr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76CB9AB-9563-199F-F5F5-FE3F8AC1AB61}"/>
                </a:ext>
              </a:extLst>
            </p:cNvPr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C76C7F3-06BF-8FFD-6B3D-F6859CB18DF1}"/>
                </a:ext>
              </a:extLst>
            </p:cNvPr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65599AA-8FFD-3039-7FA1-4044FD7548B7}"/>
                </a:ext>
              </a:extLst>
            </p:cNvPr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C9C6FDA-4AC6-73B7-F01A-8B15E9AB2573}"/>
                </a:ext>
              </a:extLst>
            </p:cNvPr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16470E0-8724-DCE4-018F-F0DBCE67DA66}"/>
                </a:ext>
              </a:extLst>
            </p:cNvPr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94FAB6B-F4E9-322D-FFEE-12D2A201003C}"/>
                </a:ext>
              </a:extLst>
            </p:cNvPr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1247890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77C044-FB44-5DE2-F294-BF3CCFCC32F0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B51E004E-E339-7D62-1C36-60039530681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DBC8688C-A279-2919-FA78-A0AE277001E0}"/>
              </a:ext>
            </a:extLst>
          </p:cNvPr>
          <p:cNvGrpSpPr/>
          <p:nvPr/>
        </p:nvGrpSpPr>
        <p:grpSpPr>
          <a:xfrm>
            <a:off x="342496" y="853114"/>
            <a:ext cx="1159582" cy="112761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81AF099-1483-1E0F-165D-0B52081BA6DC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4E30F0B-EC4F-1A1A-9A06-AC88B8722B69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36D4289-DDAD-AAF7-747F-D1D3DA6789EF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1DD8C21-9D0C-DC7F-A967-6F3A4CFA947A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6A44660-B74E-45AA-0E98-33DC13B6A2A1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BE7033C-4694-948D-E2EE-5B727ABD4391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2FF3BBE-7824-48EC-3700-025D02F2057A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29460F2-4FE1-7CFB-AB4F-F5488E65DA17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B198E74-CE52-73E8-AA3B-9B055126E839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7637983-475D-93E7-4CF8-212436448C36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910F964-01D9-136E-751B-636225E30021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838B137-DBA6-9C2C-4B51-106A0E2F55EC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AC062D8-198B-D561-A863-A060BA903852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7D62B7A-3E74-3775-4E87-411C813365F6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644BAE0-CB78-2E46-0CC2-0793DC52FBA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D3FE0ED-40BA-264D-8DE7-5BB6AF826C5E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B9A3D94-BFBF-CF63-3C10-7DE7B61C6F3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46EEA1F-D472-F5DC-F6CE-7D69C1E07C33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86C7503-D2D2-E2AC-62A6-1FFB27991FC3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BECB15-692E-A8CB-4A04-D22A1A880A2F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A04D5EB-0F87-EA09-5802-B2059BEC372A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7E2501A4-F3AE-6C16-8DF9-72212E2D2EDF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11C73DE-4C20-3BFA-298F-3F8C2780360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B656F25D-E038-0510-B075-F7119AFE5A58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CAD4477-022F-8E82-19CE-5D681645BFD7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E1D3964-2D9A-5279-EA67-B663F16774D6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323A4E7-01EA-7004-9CCF-F531012214F2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852A623-D4A7-700D-4CEB-18521D0553F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6EAD47F-94DA-D321-61E9-737971E4C0A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CFCA4BC7-BAB5-E095-1A50-890C06537D95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9B864EE-097E-50C2-E7D0-02D4CE41855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CA06904-2740-7F44-1113-E9161B642162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8710AED-E093-CF25-37F9-FC96B5A0D29E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8755352-717E-BDD0-9F62-3D72D17AF153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53619B8-BB78-DFB1-BEEE-D095112F2C22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C2E832A-EC4D-2487-2120-5E595ED2B58E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4F76029B-BB41-CDFB-EBD7-56204D3C3AF5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631D6201-97E0-BC59-84A6-1AE3808CC76D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D49C783E-611A-9494-B23E-29B6FF8A6AB7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F3C89D5F-0133-B442-833F-F5210E3427AD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FC87864B-2F40-5200-02B0-2E695E390B1A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58E51B6-A0ED-DDCE-B1B2-A8D6203938C3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F185AC0-F735-D3A1-4383-D74BB6F57AD2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56910334-AA70-9334-E35E-2C40B2946CAF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1" y="1022152"/>
            <a:ext cx="817753" cy="740394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A0D067F-86CD-C741-B188-03E7BD70DDED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1FED45E-3A1E-66C3-9A32-8E7FD17FBE91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E110FE5-D91C-E0C6-2194-503F685F89DB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0076FEC-32F1-E97D-6319-ABC543B4A669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BDC1AB-092F-8119-58FE-21E3379779C9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8411FF8-D060-231F-5716-554DC06BA1EF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C0C1C26-65A7-8E4B-D786-7DEF724990D0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C87FC40-BDFC-9191-642C-6F05BEEEC05F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B4DCF60-DE52-BFB7-B306-49D3C00A88C7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A15CF1B-42FD-E24A-9D6B-AC6FFF627BBF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4941E06-A263-86FA-4DE3-8883F668B360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E9B532B-358C-6CEC-3AE6-193E547E91D4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6399004-5F78-520B-5657-8B14054C97A6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66704C6-1B2A-672E-8C0D-46AB952C3C4D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1E346A8-7641-A24A-35BD-637FD1A6EC51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B2D9002-1076-5B5B-0BFB-2CC60847CB9F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36374F2-9916-0EFA-18C2-320EAF420C66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C22CDDC-9089-7E55-495D-A88EF824BEE0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93569F8-0CDB-7038-C74C-2F07C3F01E2E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B46E8C4-7BFF-5674-A0BF-D6BCB1E6CD93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D768925-6DEA-072E-68FB-BC1D916FF1FB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9CD1143-206D-EDE6-C128-64329DC8146B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D0F0C5C-2D7B-CB82-077C-1A52A0B3E701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07AEAC4-0E77-9672-EF01-E0E9CCAFFBB6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146C017-9EC2-F6A1-DD9C-BBA52B5F9244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144C8A9-1B2A-88FA-7EE8-DA50354CF2A2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C8FBBB8-A6D4-1AE4-BDBC-64EC08DDDB78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257FBCA-BEFC-D665-CB21-841B829665BA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2196326-321B-40C8-8329-82131BC56A3E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B2609B5-D5B0-3140-82A1-C1A4BF8375F4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1FA50C1-B9C0-3B30-D0EC-505FA4285019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454CFDA-F8B0-A23A-A783-8E992DE1C211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4D1642D-2513-A027-2970-F586A4D1399D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5130096-4340-CBA9-E31C-B570188F5A8B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332F8BE-D33C-9289-7D3C-250CBA0D7E9A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3910204-F9F7-12A1-FC3C-EEBD2F21AA38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E1D9F592-93EF-2CFC-66EE-BFBFA01E791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57809" y="6465278"/>
            <a:ext cx="975064" cy="2664845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79CF8D4-E860-AD87-47F7-231A2503DD52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91">
              <a:extLst>
                <a:ext uri="{FF2B5EF4-FFF2-40B4-BE49-F238E27FC236}">
                  <a16:creationId xmlns:a16="http://schemas.microsoft.com/office/drawing/2014/main" id="{BD65224D-DFE7-0E2F-5DEB-D4F720237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5634" y="5758301"/>
            <a:ext cx="2765960" cy="2238950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5634" y="8337908"/>
            <a:ext cx="2765960" cy="74567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bg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0" name="Date Placeholder 9">
            <a:extLst>
              <a:ext uri="{FF2B5EF4-FFF2-40B4-BE49-F238E27FC236}">
                <a16:creationId xmlns:a16="http://schemas.microsoft.com/office/drawing/2014/main" id="{CE0CEE67-9357-5360-AAA5-788DE0CAB3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0616" y="8916981"/>
            <a:ext cx="1454725" cy="536930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06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3282FB-6A8C-949B-E95C-54AEDBD49187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E1E65026-CEAF-B3C5-B634-6F685342C84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19B300EC-9B9D-975D-B6BF-33646EAAD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7183900"/>
            <a:ext cx="2330413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32448930-CE03-5CEF-35BD-7E472A018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8338124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AD2C5D88-E480-92D5-28C3-310081F92D9E}"/>
              </a:ext>
            </a:extLst>
          </p:cNvPr>
          <p:cNvGrpSpPr/>
          <p:nvPr/>
        </p:nvGrpSpPr>
        <p:grpSpPr>
          <a:xfrm>
            <a:off x="342498" y="853114"/>
            <a:ext cx="1159581" cy="112761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B8F3C7E9-004A-530E-030E-923E50F7F6B5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B85CBC-C167-9287-C264-19791ADE32DC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849A2D0-7864-AA19-BACC-40005AC761F4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EC480B0-39A1-ADF9-F6BA-F9BDDEAD586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5AE8663-86A1-D574-2BFE-8C6DD52A710E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64F017E-5487-2A6C-704C-C4DA579DCB22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B1DB3D4-1F12-54BC-4B08-3DFEBF4E407F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587CDAD-16AC-B61B-2BCE-88AF3EF4D549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7AEE102-0516-4E27-00EE-9CE0DBCC3D32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B0C2946-5788-F1D7-C102-F20D8138AF01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9337E489-7F44-32D5-FF13-7087C322666E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D3D7F89-0733-A2DC-EBC6-C55D4B598099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CE4496B-5D27-01D8-10D4-50309EBF9B5B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6706F8C-58EA-EBA0-A342-0F40BB7EF108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C965B16-A210-ACE5-DEBF-1AB158BD135A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9B24F22-5109-6EF8-09E5-9C3FFDCBB3A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C3F8DE1-77FA-F197-E6A3-5762D0497C6C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8C553D7-36D7-41A6-6698-A7F3B0DF1C3A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8872746-FF98-FA66-957D-0C3687FFBDCB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839CEBC-08C0-FC1F-611F-9AEE738DB53B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F92EE20-904F-D5A1-B213-0FF7DA7DD76F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3C560AE-44F9-C578-E748-EFA136A486EE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E9BE9B5-A4EE-582A-C457-52F49764D2CB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799AF8-793E-4D8A-31E9-605D561AE300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6171796-6244-C276-618B-0CC0DBB94196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6863983-83C7-0654-8BFC-34BD89A65847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BD0CB2AE-7D75-11D7-0612-5DD1651FC6EA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1488FB5-C9AC-DD8E-C874-73F6BC71B7E1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2604AEB-DB6D-98AC-B848-BEEB62703E16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DF895AF-7D07-23FF-B436-381E8CCCEF5F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E469BAA-2BC8-AD2B-E30D-6D02B2415083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10E8A6A-9FA9-06A5-ACD7-B4E1BFA4F513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B4D899E-2057-1183-6035-31C3D331A10B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07BBB0D-7F0A-6D62-4189-9612A21496CD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C9B44506-EF98-F1E2-D86F-500A91E82D8E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8ABF1CE-5031-1181-5216-0247587579C7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72DF1379-AA7D-6089-5A15-C844A4495B3D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D570A02F-E8E1-C303-DE1D-8DAEDAA2EF2C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40AD38C-8F2B-3749-A0A1-DFE7A6155A00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C7484C45-37CD-4B46-1DF6-362B4576E23E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26C5FFE3-B464-2D8A-4AE8-F540E93475DA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BBD9CAC4-81DE-E137-591B-4BD7970B4A47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D0AB104-1908-7265-5FC5-F007B52060B5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4">
            <a:extLst>
              <a:ext uri="{FF2B5EF4-FFF2-40B4-BE49-F238E27FC236}">
                <a16:creationId xmlns:a16="http://schemas.microsoft.com/office/drawing/2014/main" id="{4398CDEF-4373-E346-B184-F9E968C93B66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1" y="1022152"/>
            <a:ext cx="817753" cy="740394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54EE75-5FC2-70CB-2232-CED5B69CA9A2}"/>
                </a:ext>
              </a:extLst>
            </p:cNvPr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90A8D1E-9768-CBE6-5212-036CDF402654}"/>
                </a:ext>
              </a:extLst>
            </p:cNvPr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A025668-83E6-5E42-3BDE-8AB5A9114DCC}"/>
                </a:ext>
              </a:extLst>
            </p:cNvPr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D576F1C-724B-E5DC-F6B6-AA2BBBE1672D}"/>
                </a:ext>
              </a:extLst>
            </p:cNvPr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8140A20-E2F8-BA51-A9F3-12A54EC00185}"/>
                </a:ext>
              </a:extLst>
            </p:cNvPr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98E203-2A06-0363-32FB-3EB20565E082}"/>
                </a:ext>
              </a:extLst>
            </p:cNvPr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BAA3B52-4365-691F-FDFD-8CF27686C1C9}"/>
                </a:ext>
              </a:extLst>
            </p:cNvPr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297F4A2-1A15-7DD0-A02D-CF6603358B03}"/>
                </a:ext>
              </a:extLst>
            </p:cNvPr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F7F1125-FD42-A7C1-EA52-D2C6B3E2FB93}"/>
                </a:ext>
              </a:extLst>
            </p:cNvPr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FBB9E01-275B-D6DE-D354-C2E3BB562182}"/>
                </a:ext>
              </a:extLst>
            </p:cNvPr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E35BFE4-EBE0-8FA7-2F4F-3CF0A1F86409}"/>
                </a:ext>
              </a:extLst>
            </p:cNvPr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88A008E-23DC-814B-20BB-A52DF51023DF}"/>
                </a:ext>
              </a:extLst>
            </p:cNvPr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1E68FE9-E827-A955-D558-B1D7605F132F}"/>
                </a:ext>
              </a:extLst>
            </p:cNvPr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CF12AD0-D623-4F30-0040-24DC2F4CBBBB}"/>
                </a:ext>
              </a:extLst>
            </p:cNvPr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F4E7BA7-B45B-E02C-9347-FB51B8B0BEF1}"/>
                </a:ext>
              </a:extLst>
            </p:cNvPr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A4F1247-8067-CD6E-D384-CA3F091E4BCB}"/>
                </a:ext>
              </a:extLst>
            </p:cNvPr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323D199-CEFF-6FE9-7841-35FF9780E3C0}"/>
                </a:ext>
              </a:extLst>
            </p:cNvPr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6C3E6C4-B952-356B-8E7A-19BFCA532299}"/>
                </a:ext>
              </a:extLst>
            </p:cNvPr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048ADBB-92AA-E1AC-C944-DDBCCFD1BDCA}"/>
                </a:ext>
              </a:extLst>
            </p:cNvPr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1EDD8BA-65C6-7067-7E53-DAF5FD0AFA35}"/>
                </a:ext>
              </a:extLst>
            </p:cNvPr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6514065-5A4E-C2F5-9DD6-D2E91D85B43A}"/>
                </a:ext>
              </a:extLst>
            </p:cNvPr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63F1FBB-3CBD-3646-0001-B1E8C9EA99F3}"/>
                </a:ext>
              </a:extLst>
            </p:cNvPr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840B5C5-0410-6AE1-DC50-ED5682A96F09}"/>
                </a:ext>
              </a:extLst>
            </p:cNvPr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16759F7-41AD-4E17-93CB-6AAB81970644}"/>
                </a:ext>
              </a:extLst>
            </p:cNvPr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FB0D37D-0A6F-AE2E-6142-11D34578BBCD}"/>
                </a:ext>
              </a:extLst>
            </p:cNvPr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02F4F38-7384-1833-6750-03D60FE4E54B}"/>
                </a:ext>
              </a:extLst>
            </p:cNvPr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CCBA7D9-7D02-F29E-83F8-EFC3946D88C5}"/>
                </a:ext>
              </a:extLst>
            </p:cNvPr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EAF7CEF-8844-78F4-72FC-B27EA9E40565}"/>
                </a:ext>
              </a:extLst>
            </p:cNvPr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A9E0D38-47DC-B6E7-5E4B-2ADE326E9304}"/>
                </a:ext>
              </a:extLst>
            </p:cNvPr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02300BF-CDD7-3B9F-72F5-A956FD81BE5A}"/>
                </a:ext>
              </a:extLst>
            </p:cNvPr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121195B-B0F2-D52F-ED92-2F337935F3B8}"/>
                </a:ext>
              </a:extLst>
            </p:cNvPr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40044EE-045E-0427-6AC5-EBBD0C95CD52}"/>
                </a:ext>
              </a:extLst>
            </p:cNvPr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5F74142-44B5-8643-84CD-536F30DDA5E8}"/>
                </a:ext>
              </a:extLst>
            </p:cNvPr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9C4A88C-8B2F-768C-21D7-F1C76D69DCB5}"/>
                </a:ext>
              </a:extLst>
            </p:cNvPr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3CE2358-251C-E291-6225-521C23326E35}"/>
                </a:ext>
              </a:extLst>
            </p:cNvPr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1AE9B4A-239B-9146-80F9-7CC787C2D43D}"/>
                </a:ext>
              </a:extLst>
            </p:cNvPr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87" name="Graphic 152">
            <a:extLst>
              <a:ext uri="{FF2B5EF4-FFF2-40B4-BE49-F238E27FC236}">
                <a16:creationId xmlns:a16="http://schemas.microsoft.com/office/drawing/2014/main" id="{1468B29A-7120-E75C-010E-7D0E1068DCB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57809" y="6465278"/>
            <a:ext cx="975064" cy="2664845"/>
            <a:chOff x="11010900" y="5504656"/>
            <a:chExt cx="2359628" cy="2724721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D40B647-5F38-1647-A5E6-FAFAF70AB318}"/>
                </a:ext>
              </a:extLst>
            </p:cNvPr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93">
              <a:extLst>
                <a:ext uri="{FF2B5EF4-FFF2-40B4-BE49-F238E27FC236}">
                  <a16:creationId xmlns:a16="http://schemas.microsoft.com/office/drawing/2014/main" id="{33FF5840-450F-8C3B-1008-28166B0F8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394957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855258-FA3C-7AF0-311C-A19C515FFB9F}"/>
              </a:ext>
            </a:extLst>
          </p:cNvPr>
          <p:cNvSpPr/>
          <p:nvPr/>
        </p:nvSpPr>
        <p:spPr>
          <a:xfrm>
            <a:off x="-984" y="-13977"/>
            <a:ext cx="474249" cy="1008984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4" name="Graphic 7">
            <a:extLst>
              <a:ext uri="{FF2B5EF4-FFF2-40B4-BE49-F238E27FC236}">
                <a16:creationId xmlns:a16="http://schemas.microsoft.com/office/drawing/2014/main" id="{A5C0FF7D-2B1F-BED4-D9FD-388E7964CD43}"/>
              </a:ext>
            </a:extLst>
          </p:cNvPr>
          <p:cNvGrpSpPr>
            <a:grpSpLocks/>
          </p:cNvGrpSpPr>
          <p:nvPr/>
        </p:nvGrpSpPr>
        <p:grpSpPr bwMode="auto">
          <a:xfrm>
            <a:off x="313379" y="649907"/>
            <a:ext cx="319281" cy="1097152"/>
            <a:chOff x="1011092" y="885600"/>
            <a:chExt cx="1030668" cy="1496004"/>
          </a:xfrm>
        </p:grpSpPr>
        <p:grpSp>
          <p:nvGrpSpPr>
            <p:cNvPr id="5" name="Graphic 7">
              <a:extLst>
                <a:ext uri="{FF2B5EF4-FFF2-40B4-BE49-F238E27FC236}">
                  <a16:creationId xmlns:a16="http://schemas.microsoft.com/office/drawing/2014/main" id="{E1711679-AC22-765E-E3E6-9AF895AA69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FBB494D9-52F8-DC93-A6CD-5E7D760DB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BDEA73B0-72BC-C66D-2B23-458A5D01F8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073C2E0B-D43F-AD1A-784D-1DA171153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7" name="Freeform: Shape 10">
              <a:extLst>
                <a:ext uri="{FF2B5EF4-FFF2-40B4-BE49-F238E27FC236}">
                  <a16:creationId xmlns:a16="http://schemas.microsoft.com/office/drawing/2014/main" id="{B83FF8E0-6546-E64D-396C-AA7102336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grpSp>
          <p:nvGrpSpPr>
            <p:cNvPr id="8" name="Graphic 7">
              <a:extLst>
                <a:ext uri="{FF2B5EF4-FFF2-40B4-BE49-F238E27FC236}">
                  <a16:creationId xmlns:a16="http://schemas.microsoft.com/office/drawing/2014/main" id="{AFFF5589-697F-E8E1-2429-5DC77DDDBF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435DE8F1-237A-3E02-D9E8-5DBC1CD176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CF05EBBF-3216-FD87-437C-DEA3A6CE93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9C0552E3-63B3-5BDA-E7A4-C775983DA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1" name="Freeform: Shape 13">
              <a:extLst>
                <a:ext uri="{FF2B5EF4-FFF2-40B4-BE49-F238E27FC236}">
                  <a16:creationId xmlns:a16="http://schemas.microsoft.com/office/drawing/2014/main" id="{8EC58616-6C36-1299-FFC1-7D824A82CD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2" name="Freeform: Shape 14">
              <a:extLst>
                <a:ext uri="{FF2B5EF4-FFF2-40B4-BE49-F238E27FC236}">
                  <a16:creationId xmlns:a16="http://schemas.microsoft.com/office/drawing/2014/main" id="{680E9BF5-6D08-14DD-407F-DCA63628B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7AF5A56A-85BD-F8CC-7A9A-A3758745C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6B763017-1B8A-65B3-8BBB-CCE7222B8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C9B76604-171E-8EFE-101A-B0C9ED7FE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500" y="7139220"/>
            <a:ext cx="4216080" cy="2079684"/>
          </a:xfrm>
        </p:spPr>
        <p:txBody>
          <a:bodyPr anchor="t">
            <a:noAutofit/>
          </a:bodyPr>
          <a:lstStyle>
            <a:lvl1pPr>
              <a:defRPr sz="2727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896079" y="6618040"/>
            <a:ext cx="1399625" cy="2584824"/>
          </a:xfrm>
        </p:spPr>
        <p:txBody>
          <a:bodyPr>
            <a:noAutofit/>
          </a:bodyPr>
          <a:lstStyle>
            <a:lvl1pPr marL="0" indent="0">
              <a:buNone/>
              <a:defRPr sz="13553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CC99BFA3-8C37-9181-C8BB-82EB2954522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-984" y="9338604"/>
            <a:ext cx="474249" cy="536930"/>
          </a:xfrm>
        </p:spPr>
        <p:txBody>
          <a:bodyPr/>
          <a:lstStyle>
            <a:lvl1pPr algn="ctr">
              <a:defRPr sz="1198" b="1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584AAB-1C23-BD2E-0451-FC241DB6C7F7}"/>
              </a:ext>
            </a:extLst>
          </p:cNvPr>
          <p:cNvSpPr/>
          <p:nvPr/>
        </p:nvSpPr>
        <p:spPr>
          <a:xfrm>
            <a:off x="-984" y="-13977"/>
            <a:ext cx="474249" cy="1008984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35D511EE-C508-9892-884D-84C081D33279}"/>
              </a:ext>
            </a:extLst>
          </p:cNvPr>
          <p:cNvGrpSpPr>
            <a:grpSpLocks/>
          </p:cNvGrpSpPr>
          <p:nvPr/>
        </p:nvGrpSpPr>
        <p:grpSpPr bwMode="auto">
          <a:xfrm>
            <a:off x="313379" y="649907"/>
            <a:ext cx="319281" cy="1097152"/>
            <a:chOff x="1011092" y="885600"/>
            <a:chExt cx="1030668" cy="1496004"/>
          </a:xfrm>
        </p:grpSpPr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6FD90D29-8276-C770-D6F8-4DB3AE7762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B19E0B3A-7B9E-CE5D-A213-509BA8B7EC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B967C5DA-45C5-0761-A0D8-D00D0AD4AE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8" name="Freeform: Shape 9">
              <a:extLst>
                <a:ext uri="{FF2B5EF4-FFF2-40B4-BE49-F238E27FC236}">
                  <a16:creationId xmlns:a16="http://schemas.microsoft.com/office/drawing/2014/main" id="{93E6E907-7A26-959D-47CF-00521F6CBC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CE3C1AD4-5B0A-67DE-4A1A-222F346E4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F3EB9DCF-C7F8-AAA0-9BFD-603FAF2214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A0C2769D-40DF-A9E3-02CB-390197C74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DA3BC3E3-F5D3-CCA2-A004-6C5B52318B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D360EE33-F2AD-CAE1-95E1-726EC27E3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5EF7BDC0-0D1B-3BEF-7BC4-495E2C700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DC742A20-1755-DBFE-936D-6FC1568FD1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7387E34D-5D05-361C-6209-9DECBCC36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ACD1D963-AD9D-9F3F-5D7A-FA596E5DE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0004766E-1D84-FCDB-31F6-77F83F8AA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5DE8999D-51CC-2FD9-4AE7-D58A3DB8AA5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500" y="738570"/>
            <a:ext cx="3031764" cy="1102190"/>
          </a:xfrm>
        </p:spPr>
        <p:txBody>
          <a:bodyPr anchor="t">
            <a:noAutofit/>
          </a:bodyPr>
          <a:lstStyle>
            <a:lvl1pPr>
              <a:defRPr sz="1405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500" y="4310472"/>
            <a:ext cx="3031764" cy="4764802"/>
          </a:xfrm>
        </p:spPr>
        <p:txBody>
          <a:bodyPr>
            <a:normAutofit/>
          </a:bodyPr>
          <a:lstStyle>
            <a:lvl1pPr marL="0" indent="0">
              <a:buNone/>
              <a:defRPr sz="1157">
                <a:solidFill>
                  <a:schemeClr val="tx2"/>
                </a:solidFill>
              </a:defRPr>
            </a:lvl1pPr>
            <a:lvl2pPr marL="377830" indent="0">
              <a:buNone/>
              <a:defRPr sz="1157">
                <a:solidFill>
                  <a:schemeClr val="tx2"/>
                </a:solidFill>
              </a:defRPr>
            </a:lvl2pPr>
            <a:lvl3pPr marL="755660" indent="0">
              <a:buNone/>
              <a:defRPr sz="1157">
                <a:solidFill>
                  <a:schemeClr val="tx2"/>
                </a:solidFill>
              </a:defRPr>
            </a:lvl3pPr>
            <a:lvl4pPr marL="1133490" indent="0">
              <a:buNone/>
              <a:defRPr sz="1157">
                <a:solidFill>
                  <a:schemeClr val="tx2"/>
                </a:solidFill>
              </a:defRPr>
            </a:lvl4pPr>
            <a:lvl5pPr marL="1511320" indent="0">
              <a:buNone/>
              <a:defRPr sz="1157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5227" y="4310471"/>
            <a:ext cx="3031764" cy="4764804"/>
          </a:xfrm>
        </p:spPr>
        <p:txBody>
          <a:bodyPr>
            <a:normAutofit/>
          </a:bodyPr>
          <a:lstStyle>
            <a:lvl1pPr marL="0" indent="0">
              <a:buNone/>
              <a:defRPr sz="1157">
                <a:solidFill>
                  <a:schemeClr val="tx1"/>
                </a:solidFill>
              </a:defRPr>
            </a:lvl1pPr>
            <a:lvl2pPr marL="377830" indent="0">
              <a:buNone/>
              <a:defRPr sz="1157">
                <a:solidFill>
                  <a:schemeClr val="tx1"/>
                </a:solidFill>
              </a:defRPr>
            </a:lvl2pPr>
            <a:lvl3pPr marL="755660" indent="0">
              <a:buNone/>
              <a:defRPr sz="1157">
                <a:solidFill>
                  <a:schemeClr val="tx1"/>
                </a:solidFill>
              </a:defRPr>
            </a:lvl3pPr>
            <a:lvl4pPr marL="1133490" indent="0">
              <a:buNone/>
              <a:defRPr sz="1157">
                <a:solidFill>
                  <a:schemeClr val="tx1"/>
                </a:solidFill>
              </a:defRPr>
            </a:lvl4pPr>
            <a:lvl5pPr marL="1511320" indent="0">
              <a:buNone/>
              <a:defRPr sz="115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F0390925-8BFB-BAB8-9BFB-39A12F3F02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0" y="9338604"/>
            <a:ext cx="473265" cy="536930"/>
          </a:xfrm>
        </p:spPr>
        <p:txBody>
          <a:bodyPr/>
          <a:lstStyle>
            <a:lvl1pPr algn="ctr">
              <a:defRPr sz="1198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1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046802-630E-B98C-BAD1-007AE60B3FB5}"/>
              </a:ext>
            </a:extLst>
          </p:cNvPr>
          <p:cNvSpPr/>
          <p:nvPr/>
        </p:nvSpPr>
        <p:spPr>
          <a:xfrm>
            <a:off x="-984" y="-13977"/>
            <a:ext cx="474249" cy="1008984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560CD960-08C3-3F77-F061-588266A65334}"/>
              </a:ext>
            </a:extLst>
          </p:cNvPr>
          <p:cNvGrpSpPr>
            <a:grpSpLocks/>
          </p:cNvGrpSpPr>
          <p:nvPr/>
        </p:nvGrpSpPr>
        <p:grpSpPr bwMode="auto">
          <a:xfrm>
            <a:off x="313379" y="649907"/>
            <a:ext cx="319281" cy="1097152"/>
            <a:chOff x="1011092" y="885600"/>
            <a:chExt cx="1030668" cy="1496004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60283B5B-E7DD-E7AD-C250-0FC3A8E5F9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>
                <a:extLst>
                  <a:ext uri="{FF2B5EF4-FFF2-40B4-BE49-F238E27FC236}">
                    <a16:creationId xmlns:a16="http://schemas.microsoft.com/office/drawing/2014/main" id="{CFB54F6C-E4D1-38CD-0193-C723F5E27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20" name="Freeform: Shape 21">
                <a:extLst>
                  <a:ext uri="{FF2B5EF4-FFF2-40B4-BE49-F238E27FC236}">
                    <a16:creationId xmlns:a16="http://schemas.microsoft.com/office/drawing/2014/main" id="{625135E5-2764-8F83-5570-C1FA4C9FD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7" name="Freeform: Shape 9">
              <a:extLst>
                <a:ext uri="{FF2B5EF4-FFF2-40B4-BE49-F238E27FC236}">
                  <a16:creationId xmlns:a16="http://schemas.microsoft.com/office/drawing/2014/main" id="{87146B91-64AC-AC5B-2FF6-11DAE90CB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8" name="Freeform: Shape 10">
              <a:extLst>
                <a:ext uri="{FF2B5EF4-FFF2-40B4-BE49-F238E27FC236}">
                  <a16:creationId xmlns:a16="http://schemas.microsoft.com/office/drawing/2014/main" id="{B1338A37-E68C-86F7-A6C9-36B6C3DA8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grpSp>
          <p:nvGrpSpPr>
            <p:cNvPr id="10" name="Graphic 8">
              <a:extLst>
                <a:ext uri="{FF2B5EF4-FFF2-40B4-BE49-F238E27FC236}">
                  <a16:creationId xmlns:a16="http://schemas.microsoft.com/office/drawing/2014/main" id="{BDFAD5ED-A5DA-ECAB-47F5-5CB12CB571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>
                <a:extLst>
                  <a:ext uri="{FF2B5EF4-FFF2-40B4-BE49-F238E27FC236}">
                    <a16:creationId xmlns:a16="http://schemas.microsoft.com/office/drawing/2014/main" id="{EADBC319-951E-8A8A-60B6-8E0298404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8" name="Freeform: Shape 19">
                <a:extLst>
                  <a:ext uri="{FF2B5EF4-FFF2-40B4-BE49-F238E27FC236}">
                    <a16:creationId xmlns:a16="http://schemas.microsoft.com/office/drawing/2014/main" id="{C7A3C0A8-911F-DCEC-D330-C28F8C446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68BFD267-56AA-C0F4-6D9A-FFD490A17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2" name="Freeform: Shape 13">
              <a:extLst>
                <a:ext uri="{FF2B5EF4-FFF2-40B4-BE49-F238E27FC236}">
                  <a16:creationId xmlns:a16="http://schemas.microsoft.com/office/drawing/2014/main" id="{8DEA08BC-B65D-1D14-B5FE-BF891FFD8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3" name="Freeform: Shape 14">
              <a:extLst>
                <a:ext uri="{FF2B5EF4-FFF2-40B4-BE49-F238E27FC236}">
                  <a16:creationId xmlns:a16="http://schemas.microsoft.com/office/drawing/2014/main" id="{DE40CC25-3455-072E-ED67-06341C0FA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4" name="Freeform: Shape 15">
              <a:extLst>
                <a:ext uri="{FF2B5EF4-FFF2-40B4-BE49-F238E27FC236}">
                  <a16:creationId xmlns:a16="http://schemas.microsoft.com/office/drawing/2014/main" id="{D1CF5E6E-2429-6C4E-61B1-8DECC4CE8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5" name="Freeform: Shape 16">
              <a:extLst>
                <a:ext uri="{FF2B5EF4-FFF2-40B4-BE49-F238E27FC236}">
                  <a16:creationId xmlns:a16="http://schemas.microsoft.com/office/drawing/2014/main" id="{DB314812-DE03-B9A9-40A1-E22BDB86E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6" name="Freeform: Shape 17">
              <a:extLst>
                <a:ext uri="{FF2B5EF4-FFF2-40B4-BE49-F238E27FC236}">
                  <a16:creationId xmlns:a16="http://schemas.microsoft.com/office/drawing/2014/main" id="{3A8E6E32-5C9A-2557-3497-880ED8ED5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1" name="TextBox 22">
            <a:extLst>
              <a:ext uri="{FF2B5EF4-FFF2-40B4-BE49-F238E27FC236}">
                <a16:creationId xmlns:a16="http://schemas.microsoft.com/office/drawing/2014/main" id="{D6CAF0AD-9BD2-968F-91D2-E50F0D066ED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3433" y="-14267"/>
            <a:ext cx="7103067" cy="1009013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500" y="738570"/>
            <a:ext cx="3031764" cy="1102190"/>
          </a:xfrm>
        </p:spPr>
        <p:txBody>
          <a:bodyPr anchor="t">
            <a:noAutofit/>
          </a:bodyPr>
          <a:lstStyle>
            <a:lvl1pPr>
              <a:defRPr sz="1405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501" y="7202610"/>
            <a:ext cx="1785000" cy="2514187"/>
          </a:xfrm>
        </p:spPr>
        <p:txBody>
          <a:bodyPr>
            <a:normAutofit/>
          </a:bodyPr>
          <a:lstStyle>
            <a:lvl1pPr marL="0" indent="0">
              <a:buNone/>
              <a:defRPr sz="1157">
                <a:solidFill>
                  <a:schemeClr val="tx1"/>
                </a:solidFill>
              </a:defRPr>
            </a:lvl1pPr>
            <a:lvl2pPr marL="377830" indent="0">
              <a:buNone/>
              <a:defRPr sz="1157">
                <a:solidFill>
                  <a:schemeClr val="tx1"/>
                </a:solidFill>
              </a:defRPr>
            </a:lvl2pPr>
            <a:lvl3pPr marL="755660" indent="0">
              <a:buNone/>
              <a:defRPr sz="1157">
                <a:solidFill>
                  <a:schemeClr val="tx1"/>
                </a:solidFill>
              </a:defRPr>
            </a:lvl3pPr>
            <a:lvl4pPr marL="1133490" indent="0">
              <a:buNone/>
              <a:defRPr sz="1157">
                <a:solidFill>
                  <a:schemeClr val="tx1"/>
                </a:solidFill>
              </a:defRPr>
            </a:lvl4pPr>
            <a:lvl5pPr marL="1511320" indent="0">
              <a:buNone/>
              <a:defRPr sz="1157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19A89432-7497-401D-901B-D0D0D7182A0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0" y="9338604"/>
            <a:ext cx="473265" cy="536930"/>
          </a:xfrm>
        </p:spPr>
        <p:txBody>
          <a:bodyPr/>
          <a:lstStyle>
            <a:lvl1pPr algn="ctr">
              <a:defRPr sz="1198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5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89B17A9-8CD5-E809-DC04-D24CAD2AEB78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5" name="Graphic 8">
            <a:extLst>
              <a:ext uri="{FF2B5EF4-FFF2-40B4-BE49-F238E27FC236}">
                <a16:creationId xmlns:a16="http://schemas.microsoft.com/office/drawing/2014/main" id="{04623F33-8C87-0F8D-3E90-432706F6C42F}"/>
              </a:ext>
            </a:extLst>
          </p:cNvPr>
          <p:cNvGrpSpPr>
            <a:grpSpLocks/>
          </p:cNvGrpSpPr>
          <p:nvPr/>
        </p:nvGrpSpPr>
        <p:grpSpPr bwMode="auto">
          <a:xfrm>
            <a:off x="230730" y="654564"/>
            <a:ext cx="1187590" cy="1141411"/>
            <a:chOff x="745200" y="892800"/>
            <a:chExt cx="3830868" cy="1554621"/>
          </a:xfrm>
        </p:grpSpPr>
        <p:grpSp>
          <p:nvGrpSpPr>
            <p:cNvPr id="6" name="Graphic 8">
              <a:extLst>
                <a:ext uri="{FF2B5EF4-FFF2-40B4-BE49-F238E27FC236}">
                  <a16:creationId xmlns:a16="http://schemas.microsoft.com/office/drawing/2014/main" id="{3839571C-F10B-8569-F2E8-DD9F09A34BB9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2A1D0A6-6460-DE5C-2BEF-23814C3405AC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24046E5-72A9-6BC8-30DE-557281A2FFD0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297876E-94AD-F3E4-2807-965EFF1CF743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61B61DD-CD72-B1FF-0078-066CD95A0212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99E2092-3610-2773-0DEF-67525D503802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0BBF3FA-3042-3115-D5FF-98D5EEFF5EAD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669C2CE-9F5B-E6FB-CF29-291D455CEF3A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03E80E5-2869-FB9B-2448-F72877C23403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BE75CC5-4B3A-007E-FB73-15BD6A3547DF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EED2637-6EF0-94BE-334F-0E812AD440CF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B0AFB0A-5D6F-9451-3884-ED6F4257B42A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FBEBF67-A3F7-04C3-6DC4-8D7FCF2FA076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B62E5D2-AF87-EA51-2B21-823948730F33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7472F59D-3E00-16F9-44A9-9F48BE6B23A9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7D05931-60E0-441F-CE3A-FA0F294BBAE8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992C514-AAAC-19AD-890F-3DDA0925A016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6EC3BD6-C966-CB1D-6A75-2D4A518D5C03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9023B71-4674-1296-A4EA-D83B41576453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550685D-350D-45D6-92D5-FDFB0578F4F0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4279EC8-C1B5-2DA9-8459-3551F0ABA1F0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DF0A145C-F715-6306-5851-25C8B22CEB4E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85F0B17-5AD2-73CC-49CC-DDB5ACFA9615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EC313889-6C21-EC22-63FE-993D04E2F517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5D97F6B-3734-764D-EEEB-1501D4D5D87D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070FF65-98CA-B1A5-F61A-AF6C66D631EA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19B02F6E-0C27-131C-8390-B9C4662B9B12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0CD083D-236F-BB33-D649-B53B565F21C5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05196BC-FAFE-1723-34F8-D458657DC6E1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DD24186-3342-B035-9D88-0A3224725CDA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4053EF9-C784-3FEA-65FE-C3001A39CAEA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6603C193-67BF-40A3-A635-95EA5589A672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0DF0755-E664-EF4F-BE51-CA8A016A003D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1395527-F1C1-139A-FB45-AE5E79AD21A1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D5A3D92-B34B-DD0A-6152-7515C7644787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BB79AA5-434B-352E-3814-0410FA8EED3A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7" name="Graphic 8">
              <a:extLst>
                <a:ext uri="{FF2B5EF4-FFF2-40B4-BE49-F238E27FC236}">
                  <a16:creationId xmlns:a16="http://schemas.microsoft.com/office/drawing/2014/main" id="{11E4C8D6-89B3-2127-E30F-54706AE24A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>
                <a:extLst>
                  <a:ext uri="{FF2B5EF4-FFF2-40B4-BE49-F238E27FC236}">
                    <a16:creationId xmlns:a16="http://schemas.microsoft.com/office/drawing/2014/main" id="{3A369A61-A284-7E3E-B82E-A1121DB479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9" name="Freeform: Shape 11">
                <a:extLst>
                  <a:ext uri="{FF2B5EF4-FFF2-40B4-BE49-F238E27FC236}">
                    <a16:creationId xmlns:a16="http://schemas.microsoft.com/office/drawing/2014/main" id="{AA909FD1-C0F0-46F6-D663-A5479E862D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0" name="Freeform: Shape 12">
                <a:extLst>
                  <a:ext uri="{FF2B5EF4-FFF2-40B4-BE49-F238E27FC236}">
                    <a16:creationId xmlns:a16="http://schemas.microsoft.com/office/drawing/2014/main" id="{1660A7AC-318C-8C44-C62D-DBF077C5B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1" name="Freeform: Shape 13">
                <a:extLst>
                  <a:ext uri="{FF2B5EF4-FFF2-40B4-BE49-F238E27FC236}">
                    <a16:creationId xmlns:a16="http://schemas.microsoft.com/office/drawing/2014/main" id="{CE9C3D42-A4DA-7F48-5E8F-BD175B1D3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2" name="Freeform: Shape 14">
                <a:extLst>
                  <a:ext uri="{FF2B5EF4-FFF2-40B4-BE49-F238E27FC236}">
                    <a16:creationId xmlns:a16="http://schemas.microsoft.com/office/drawing/2014/main" id="{1C71DFE6-4637-12BC-C716-58784B6007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3" name="Freeform: Shape 15">
                <a:extLst>
                  <a:ext uri="{FF2B5EF4-FFF2-40B4-BE49-F238E27FC236}">
                    <a16:creationId xmlns:a16="http://schemas.microsoft.com/office/drawing/2014/main" id="{88CBC790-4AE3-F819-1823-3666D1E9F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4" name="Freeform: Shape 16">
                <a:extLst>
                  <a:ext uri="{FF2B5EF4-FFF2-40B4-BE49-F238E27FC236}">
                    <a16:creationId xmlns:a16="http://schemas.microsoft.com/office/drawing/2014/main" id="{CF644F20-9DBD-00F6-0405-AB88BFC14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5" name="Freeform: Shape 17">
                <a:extLst>
                  <a:ext uri="{FF2B5EF4-FFF2-40B4-BE49-F238E27FC236}">
                    <a16:creationId xmlns:a16="http://schemas.microsoft.com/office/drawing/2014/main" id="{58809243-4395-FE74-F3FD-7998B74C71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6" name="Freeform: Shape 18">
                <a:extLst>
                  <a:ext uri="{FF2B5EF4-FFF2-40B4-BE49-F238E27FC236}">
                    <a16:creationId xmlns:a16="http://schemas.microsoft.com/office/drawing/2014/main" id="{8FB2DC5E-BFA3-B9CF-4651-4CB36D75A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7" name="Freeform: Shape 19">
                <a:extLst>
                  <a:ext uri="{FF2B5EF4-FFF2-40B4-BE49-F238E27FC236}">
                    <a16:creationId xmlns:a16="http://schemas.microsoft.com/office/drawing/2014/main" id="{2A0F0113-77B1-B911-B898-4605EF4F4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8" name="Freeform: Shape 20">
                <a:extLst>
                  <a:ext uri="{FF2B5EF4-FFF2-40B4-BE49-F238E27FC236}">
                    <a16:creationId xmlns:a16="http://schemas.microsoft.com/office/drawing/2014/main" id="{5270F651-52FD-5E16-9A46-1DCEB6574B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9" name="Freeform: Shape 21">
                <a:extLst>
                  <a:ext uri="{FF2B5EF4-FFF2-40B4-BE49-F238E27FC236}">
                    <a16:creationId xmlns:a16="http://schemas.microsoft.com/office/drawing/2014/main" id="{4C9B0884-DDBF-B95F-5588-3AAD0FB29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</p:grpSp>
      <p:sp>
        <p:nvSpPr>
          <p:cNvPr id="55" name="TextBox 57">
            <a:extLst>
              <a:ext uri="{FF2B5EF4-FFF2-40B4-BE49-F238E27FC236}">
                <a16:creationId xmlns:a16="http://schemas.microsoft.com/office/drawing/2014/main" id="{7A4337B2-6914-1BC8-1D5E-0AB4E9C7770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>
            <a:extLst>
              <a:ext uri="{FF2B5EF4-FFF2-40B4-BE49-F238E27FC236}">
                <a16:creationId xmlns:a16="http://schemas.microsoft.com/office/drawing/2014/main" id="{727913B5-072D-1D82-609C-2916BC884D7A}"/>
              </a:ext>
            </a:extLst>
          </p:cNvPr>
          <p:cNvGrpSpPr>
            <a:grpSpLocks/>
          </p:cNvGrpSpPr>
          <p:nvPr/>
        </p:nvGrpSpPr>
        <p:grpSpPr bwMode="auto">
          <a:xfrm>
            <a:off x="1221044" y="6650466"/>
            <a:ext cx="1249086" cy="2652034"/>
            <a:chOff x="3940200" y="9064800"/>
            <a:chExt cx="4030179" cy="3614123"/>
          </a:xfrm>
        </p:grpSpPr>
        <p:sp>
          <p:nvSpPr>
            <p:cNvPr id="57" name="Freeform: Shape 59">
              <a:extLst>
                <a:ext uri="{FF2B5EF4-FFF2-40B4-BE49-F238E27FC236}">
                  <a16:creationId xmlns:a16="http://schemas.microsoft.com/office/drawing/2014/main" id="{3DB90869-3DD2-1BAE-AE2D-D7D419253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8" name="Freeform: Shape 60">
              <a:extLst>
                <a:ext uri="{FF2B5EF4-FFF2-40B4-BE49-F238E27FC236}">
                  <a16:creationId xmlns:a16="http://schemas.microsoft.com/office/drawing/2014/main" id="{DCD6A152-B138-C526-B488-3ECFEDF5C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5634" y="5758301"/>
            <a:ext cx="2765960" cy="2238950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5634" y="8337908"/>
            <a:ext cx="2765960" cy="74567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accent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9" name="Date Placeholder 66">
            <a:extLst>
              <a:ext uri="{FF2B5EF4-FFF2-40B4-BE49-F238E27FC236}">
                <a16:creationId xmlns:a16="http://schemas.microsoft.com/office/drawing/2014/main" id="{A86067A4-EAF6-5E08-0286-407BFF51E8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0616" y="8916981"/>
            <a:ext cx="1454725" cy="5357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7A2F11-2029-E14F-1F85-685B5AFE25B0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41BDDE71-06C3-4429-A69A-D5FCB391509F}"/>
              </a:ext>
            </a:extLst>
          </p:cNvPr>
          <p:cNvGrpSpPr>
            <a:grpSpLocks/>
          </p:cNvGrpSpPr>
          <p:nvPr/>
        </p:nvGrpSpPr>
        <p:grpSpPr bwMode="auto">
          <a:xfrm>
            <a:off x="230730" y="654564"/>
            <a:ext cx="1187590" cy="1141411"/>
            <a:chOff x="745200" y="892800"/>
            <a:chExt cx="3830868" cy="1554621"/>
          </a:xfrm>
        </p:grpSpPr>
        <p:grpSp>
          <p:nvGrpSpPr>
            <p:cNvPr id="4" name="Graphic 8">
              <a:extLst>
                <a:ext uri="{FF2B5EF4-FFF2-40B4-BE49-F238E27FC236}">
                  <a16:creationId xmlns:a16="http://schemas.microsoft.com/office/drawing/2014/main" id="{558D78E5-7DC3-A828-B724-F93B47C5A6BE}"/>
                </a:ext>
              </a:extLst>
            </p:cNvPr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280AEBB-2CD3-8E03-87FF-E11146CE2B6A}"/>
                  </a:ext>
                </a:extLst>
              </p:cNvPr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CA25554-E99F-15AE-D5D3-6274FD51712A}"/>
                  </a:ext>
                </a:extLst>
              </p:cNvPr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2F84C6F-FC0B-7F72-0BE2-74AAA5F7E200}"/>
                  </a:ext>
                </a:extLst>
              </p:cNvPr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53A9E18-AF84-3879-575F-0BB3C263611A}"/>
                  </a:ext>
                </a:extLst>
              </p:cNvPr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35997FD-60E9-FFA3-3C56-45FF826172E8}"/>
                  </a:ext>
                </a:extLst>
              </p:cNvPr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21DE840-BE44-A588-A687-2D1EC735D331}"/>
                  </a:ext>
                </a:extLst>
              </p:cNvPr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E5759F3-8175-6C33-5619-4CEF841A1828}"/>
                  </a:ext>
                </a:extLst>
              </p:cNvPr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E6CFDF6-409E-EBC5-ADB8-6A119B6E8A47}"/>
                  </a:ext>
                </a:extLst>
              </p:cNvPr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A1A084E-ED63-11A9-1A68-01B66C4CAE46}"/>
                  </a:ext>
                </a:extLst>
              </p:cNvPr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6E69EF0-D1CE-190C-9FAE-5673CB340330}"/>
                  </a:ext>
                </a:extLst>
              </p:cNvPr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CFB42E0-CB81-86E8-B0A9-2D47C5D8E0D9}"/>
                  </a:ext>
                </a:extLst>
              </p:cNvPr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05933E5-3A16-19D4-FAC2-AFAB3D5021C9}"/>
                  </a:ext>
                </a:extLst>
              </p:cNvPr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907F2E3-286D-41E1-6404-A28528B7EB46}"/>
                  </a:ext>
                </a:extLst>
              </p:cNvPr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F09F19B-D7F9-E91A-B3C2-EFE6B9B43B0E}"/>
                  </a:ext>
                </a:extLst>
              </p:cNvPr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845DD68-FDC4-9907-0DF9-95E48BEE6CB8}"/>
                  </a:ext>
                </a:extLst>
              </p:cNvPr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E4113B6-3324-863C-C8D9-157D16F26F20}"/>
                  </a:ext>
                </a:extLst>
              </p:cNvPr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14BDC42-694E-9E9B-FCA6-620A327E0A9E}"/>
                  </a:ext>
                </a:extLst>
              </p:cNvPr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2B23BFD-0A32-8011-72D9-7CC4572F0F40}"/>
                  </a:ext>
                </a:extLst>
              </p:cNvPr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6492AF3-22C7-D36F-83F0-4077CF152176}"/>
                  </a:ext>
                </a:extLst>
              </p:cNvPr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28A66CD-CB7E-35FF-99DF-0F9891FBB458}"/>
                  </a:ext>
                </a:extLst>
              </p:cNvPr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066708F-723D-D752-62E5-A556252B8911}"/>
                  </a:ext>
                </a:extLst>
              </p:cNvPr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885FDED-7A6C-A252-51F5-AB9E8100AE92}"/>
                  </a:ext>
                </a:extLst>
              </p:cNvPr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CEBE61D4-4908-23DD-86DE-886CCC44F472}"/>
                  </a:ext>
                </a:extLst>
              </p:cNvPr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D32765F-B601-2791-0BFB-27766031F8C8}"/>
                  </a:ext>
                </a:extLst>
              </p:cNvPr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FAC0BF5-2298-36F1-E727-D82528A9D902}"/>
                  </a:ext>
                </a:extLst>
              </p:cNvPr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3F1E0C77-F32B-D4CD-70C3-13B6AFBFDF79}"/>
                  </a:ext>
                </a:extLst>
              </p:cNvPr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F0B37FF-8873-BE01-734D-EC2B8C3F5E49}"/>
                  </a:ext>
                </a:extLst>
              </p:cNvPr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CBBDE9FC-15C0-207C-50EF-2271B400E2CA}"/>
                  </a:ext>
                </a:extLst>
              </p:cNvPr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2A21AB2-D18A-842E-588F-FC1562B61F15}"/>
                  </a:ext>
                </a:extLst>
              </p:cNvPr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901FC07C-E7F2-4A9B-945A-83D5987E4773}"/>
                  </a:ext>
                </a:extLst>
              </p:cNvPr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636C297C-F8DE-575E-A336-92B7ED01ADF8}"/>
                  </a:ext>
                </a:extLst>
              </p:cNvPr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CEA0081-392F-A061-DF60-7A3AF7CF3928}"/>
                  </a:ext>
                </a:extLst>
              </p:cNvPr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8332683C-7F16-BD00-D4E4-85421DB8ED8D}"/>
                  </a:ext>
                </a:extLst>
              </p:cNvPr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4F1B83B-2E49-2D0F-766D-35FBE1596CC1}"/>
                  </a:ext>
                </a:extLst>
              </p:cNvPr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7293F25-CC74-162A-5EBB-B4D05B6A9797}"/>
                  </a:ext>
                </a:extLst>
              </p:cNvPr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5" name="Graphic 8">
              <a:extLst>
                <a:ext uri="{FF2B5EF4-FFF2-40B4-BE49-F238E27FC236}">
                  <a16:creationId xmlns:a16="http://schemas.microsoft.com/office/drawing/2014/main" id="{9671ADEA-264D-6503-2D27-A03EBECC76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>
                <a:extLst>
                  <a:ext uri="{FF2B5EF4-FFF2-40B4-BE49-F238E27FC236}">
                    <a16:creationId xmlns:a16="http://schemas.microsoft.com/office/drawing/2014/main" id="{E775AB43-57EB-7AE0-5C1B-34A0AC63D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7" name="Freeform: Shape 11">
                <a:extLst>
                  <a:ext uri="{FF2B5EF4-FFF2-40B4-BE49-F238E27FC236}">
                    <a16:creationId xmlns:a16="http://schemas.microsoft.com/office/drawing/2014/main" id="{4607A2AD-31B5-6E1B-0C5E-37856C846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8" name="Freeform: Shape 12">
                <a:extLst>
                  <a:ext uri="{FF2B5EF4-FFF2-40B4-BE49-F238E27FC236}">
                    <a16:creationId xmlns:a16="http://schemas.microsoft.com/office/drawing/2014/main" id="{1E5C6749-D729-B24B-B161-36418993CC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9" name="Freeform: Shape 13">
                <a:extLst>
                  <a:ext uri="{FF2B5EF4-FFF2-40B4-BE49-F238E27FC236}">
                    <a16:creationId xmlns:a16="http://schemas.microsoft.com/office/drawing/2014/main" id="{92D81657-6104-F2FC-59BF-D745418EE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0" name="Freeform: Shape 14">
                <a:extLst>
                  <a:ext uri="{FF2B5EF4-FFF2-40B4-BE49-F238E27FC236}">
                    <a16:creationId xmlns:a16="http://schemas.microsoft.com/office/drawing/2014/main" id="{7C97DBF2-F92B-1D8F-EB67-0AC81DDD97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1" name="Freeform: Shape 15">
                <a:extLst>
                  <a:ext uri="{FF2B5EF4-FFF2-40B4-BE49-F238E27FC236}">
                    <a16:creationId xmlns:a16="http://schemas.microsoft.com/office/drawing/2014/main" id="{CFB66B2E-07F8-A97E-9A0C-F58FD727B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9ECCD594-D865-8BC3-5372-81368EABE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B367BBD9-FED5-4AD2-7C0E-B2CF35CCC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4211D18C-7A6E-0311-6C3A-9B95676DB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5" name="Freeform: Shape 19">
                <a:extLst>
                  <a:ext uri="{FF2B5EF4-FFF2-40B4-BE49-F238E27FC236}">
                    <a16:creationId xmlns:a16="http://schemas.microsoft.com/office/drawing/2014/main" id="{3AD44444-3A8D-BBED-59FB-552B395AA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2DF2F821-DBDD-BBF6-A50E-C3D5D7712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  <p:sp>
            <p:nvSpPr>
              <p:cNvPr id="17" name="Freeform: Shape 21">
                <a:extLst>
                  <a:ext uri="{FF2B5EF4-FFF2-40B4-BE49-F238E27FC236}">
                    <a16:creationId xmlns:a16="http://schemas.microsoft.com/office/drawing/2014/main" id="{A6F880F3-5FC0-83F2-5FF9-0E470106E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ro-RO" sz="744"/>
              </a:p>
            </p:txBody>
          </p:sp>
        </p:grpSp>
      </p:grpSp>
      <p:grpSp>
        <p:nvGrpSpPr>
          <p:cNvPr id="53" name="Graphic 11">
            <a:extLst>
              <a:ext uri="{FF2B5EF4-FFF2-40B4-BE49-F238E27FC236}">
                <a16:creationId xmlns:a16="http://schemas.microsoft.com/office/drawing/2014/main" id="{5737F899-BC38-BC2F-8486-9970DFB833B6}"/>
              </a:ext>
            </a:extLst>
          </p:cNvPr>
          <p:cNvGrpSpPr>
            <a:grpSpLocks/>
          </p:cNvGrpSpPr>
          <p:nvPr/>
        </p:nvGrpSpPr>
        <p:grpSpPr bwMode="auto">
          <a:xfrm>
            <a:off x="1221044" y="6650466"/>
            <a:ext cx="1249086" cy="2652034"/>
            <a:chOff x="3940200" y="9064800"/>
            <a:chExt cx="4030179" cy="3614123"/>
          </a:xfrm>
        </p:grpSpPr>
        <p:sp>
          <p:nvSpPr>
            <p:cNvPr id="54" name="Freeform: Shape 58">
              <a:extLst>
                <a:ext uri="{FF2B5EF4-FFF2-40B4-BE49-F238E27FC236}">
                  <a16:creationId xmlns:a16="http://schemas.microsoft.com/office/drawing/2014/main" id="{F353D412-D8A4-F740-FAEB-6F8D115974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55" name="Freeform: Shape 59">
              <a:extLst>
                <a:ext uri="{FF2B5EF4-FFF2-40B4-BE49-F238E27FC236}">
                  <a16:creationId xmlns:a16="http://schemas.microsoft.com/office/drawing/2014/main" id="{64FB88FB-B9F6-0EA9-80E2-C4F1C842B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56" name="TextBox 60">
            <a:extLst>
              <a:ext uri="{FF2B5EF4-FFF2-40B4-BE49-F238E27FC236}">
                <a16:creationId xmlns:a16="http://schemas.microsoft.com/office/drawing/2014/main" id="{E4695DA9-9786-4239-6FE4-3DF78C49BFE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61">
            <a:extLst>
              <a:ext uri="{FF2B5EF4-FFF2-40B4-BE49-F238E27FC236}">
                <a16:creationId xmlns:a16="http://schemas.microsoft.com/office/drawing/2014/main" id="{31786604-4E80-912B-52D9-E89708227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7183900"/>
            <a:ext cx="2330413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62">
            <a:extLst>
              <a:ext uri="{FF2B5EF4-FFF2-40B4-BE49-F238E27FC236}">
                <a16:creationId xmlns:a16="http://schemas.microsoft.com/office/drawing/2014/main" id="{066EFEAC-7388-A44B-EBF4-F33D5FDE4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8338124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1417119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7AD80-900E-6D4B-4778-ECAA0763F3EA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9C6E278F-9BB5-1363-06DD-E5F916AAABFE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2768185F-624B-EFE2-7336-C1E25E178417}"/>
              </a:ext>
            </a:extLst>
          </p:cNvPr>
          <p:cNvGrpSpPr/>
          <p:nvPr/>
        </p:nvGrpSpPr>
        <p:grpSpPr>
          <a:xfrm>
            <a:off x="342496" y="853114"/>
            <a:ext cx="1159582" cy="112761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EC731D9C-7AA3-7147-E94B-4B741D6B7FAA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130A2C0-EC4F-ACFE-3EA9-91FFE7A3402C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0270560-3037-7DBD-5CEF-BF915EB5974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E77C588-99C6-EA4E-A3C3-2F28D40892D9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586746B-BDE9-018A-39C4-57046831D3CD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7A8F4460-34FD-5BE4-E47B-87B831E2B233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A29D0BC-4C8A-E0F1-ECD2-6E3BF8F35C68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911D92B-1EFD-DBDE-D4A2-8074338FD10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9DABE82-BD3C-4F17-4355-FDAAE2640903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EB2AF36-FF85-EEA8-1B75-0D9E388667FB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3C8966C-C169-26C7-DAF7-F1697A8780A9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BF651C2-86C2-D720-F622-5A1DFA0601D3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C048DB3-1BC7-45AF-8A5A-841871D6D9E7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97DD584-AA29-8A37-F7E8-682BD6553C4F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730DED5-94BB-7F4A-A9DA-E67B5AAAA757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C85000C-5CB5-1DA6-83ED-E768A4AA8E92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E24E169-47F4-6900-860A-17F346D5DEB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F73E9F-8F03-0573-6070-D4052C8F10A1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6AEC902-64A8-F724-2A5A-F62691912E30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364E8D9-03EB-D913-2E1A-80237AFB3201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47E68B1-B3F6-3B03-0610-B0551203380B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124D61FA-1AB7-B214-F4CE-833202FE9D48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1781EE02-D546-B4CA-6BF7-E211F366AEC1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644B47AA-8FC8-BB85-D21A-6DE44791C296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8A93238E-8A65-9259-1400-3F794F50D0BB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6A5696F-B52C-DDD2-022A-3D12CC49B470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E386927-AB79-8279-D367-F5A122F5EFB2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4A471E8-610B-9C53-6138-90FFDB066EFA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F0D9AE7-7215-0B72-1E67-D2F8873C861D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10EA590-EA34-7E9B-81A5-55BF613AAF6F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41A87B1-47E0-B16D-C678-34B9BA6E3879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D1EE43F-372C-D34F-2534-D652699CA607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C64E0A3-F2CE-72FE-8A8E-49313FE7F881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9036222-3B3F-675C-2401-3DB8700F166F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FDD2AC6E-CB5D-4729-C5C4-266D78AAC6B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CC0FF77-3A1F-E18A-F882-3C410E388722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9C99F37A-72AA-7E98-9519-607836A8F29F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FC6A6D6A-9D3D-7DB4-FFAC-B9817F512925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1F16CDFD-CEC8-27FF-F45C-DE3037F3BAD1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F3871EF7-D564-BD6F-C38F-F663F2609E9D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453A34D-175A-4D8C-A905-83450D5DC9D7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0EB8BF78-7959-04FF-3BBE-53AD714E1AA6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C27E7D3-2E90-B475-4FCB-3565C3890604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1420CDBD-4C54-F901-A8B6-A20FA20E89E2}"/>
              </a:ext>
            </a:extLst>
          </p:cNvPr>
          <p:cNvGrpSpPr/>
          <p:nvPr/>
        </p:nvGrpSpPr>
        <p:grpSpPr>
          <a:xfrm>
            <a:off x="5961900" y="1022153"/>
            <a:ext cx="1252744" cy="739856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1DDF77D-A003-A5EF-4A14-51EA1DC6AA1C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4ADFEFD-BE5A-F04F-2C3A-2A84E83A76AC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1D9515C-833F-BDDD-5678-C252EE76D6C0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7A169C1-D241-671B-439E-A6699786921B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FD9EEA6-643E-74B4-655C-3BF3367EB794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551401D-D03D-96B0-0B40-5B8AEC19F154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1DCE765-E4F1-700D-496D-0D9F6FE05B02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4F34FB4-000A-EAB8-77F7-D155261B6138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04D53AF-66FA-882B-FE12-4F38CE41F78A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3EF8EC-8189-EA84-B64D-9BF90A8E8FCD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3C9502F-512E-B6D7-ABCE-28D4EB20653F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6C0B4A6-8CDC-6BAD-4F69-9F96D5BA33F5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D0FC066-86E7-4340-ABDC-9D023257E0BC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4EC1954-D0CE-E6ED-F135-F30E875C9C06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BF78570-0979-77B6-CD2A-35F403B55D55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FECABC5-8DC1-C706-A772-5D549D4BF091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F48D479-0240-2B33-CC6F-4292F637B0C2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1DF6CD9-CA2C-7F3A-3E15-6C753360D2A1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177D88B-FFF9-8A6C-E5E8-A19471FDD39F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D9CD851-1DFD-6F3E-13EF-328E0D74617F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39E3D62-158C-4A39-6964-66A81CBB6B69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CD3B07A-11F0-E2D7-C4AF-EC4CC0320AD0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C950677-1FA2-6DCE-7EF2-AF073BCBD10D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4737F96-F889-E546-6A52-7F8BF5E8D9A5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C5C69F8-8E51-4725-CA72-DA1034264BF9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0337941-E327-55EA-6FFF-E1AF9CBDFE08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D7EF15A-D804-467F-6869-AB78745C7801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85C4D9-9332-14DD-4729-B99697789346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B456C98-3F60-3ACB-6622-A78A60D600F1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41841D9-0B8B-4FBF-8F9A-B3E9F8AF6456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2703EA6-799B-C4D0-AE8C-F0846903E29D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F9BD3B7-D293-7FDD-35CF-ED4B518F578F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80414A0-963F-0040-6C74-2EDF22BCF413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06630B-F870-8611-8C96-6D41DD7B5694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B1F7B16-361A-8E5F-571D-F44E85BABD09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907E639-6906-C7CE-A515-D1E8ACF7E65F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E0F9F3AC-7AB7-4889-D078-A4D824115D9A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7821EDE-C6CC-343C-7938-A7F2D71D2A99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32CFF27-C9FB-9F20-6F0A-5C54CEB51E95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AA008B45-41F2-004A-4A70-E902F1B4C886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731500E-46D4-BCDC-436C-DB14C9D0F6CF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3BF4391-3380-92C7-687E-51E2A9608183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F54DA3F-B8B9-E11E-E34A-528D5DC01305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CDE980D-44DE-68D8-8C55-07A99124CE7E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2294F7D-EF0A-C018-652C-180D255B35A3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63CDCD1-462A-6B89-1586-12B8DD883779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BFEE208-434E-6777-7A8F-36874570AD20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D30F185-E8BB-417A-9464-E7487AB6951F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FB57A33-85FD-68CA-DB2A-972941AFC024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6E39290-356D-BD33-69D3-2E5F341CDF0D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B43716E-DABA-A2D8-53F0-20ED0B335D77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81AC26C-02DA-E73A-6301-ED32FD0B28E3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76CA6AB5-7FD3-525E-F6D8-01BC9AB2344A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86713F2-8A61-F17F-B8C2-8E1ECE41E8B1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08A171F-4DF2-0E4A-3C5D-9D28880A22B4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8A47D02-99B0-CC65-F063-F2860A8967D7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23C7C23-FB66-EE94-BC51-04B221A4A567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AE47DB8-FE93-FDA6-0220-EAA78B1297B4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A61853BD-DD63-DC9C-4A55-E3BB1ED13D21}"/>
              </a:ext>
            </a:extLst>
          </p:cNvPr>
          <p:cNvGrpSpPr>
            <a:grpSpLocks/>
          </p:cNvGrpSpPr>
          <p:nvPr/>
        </p:nvGrpSpPr>
        <p:grpSpPr bwMode="auto">
          <a:xfrm>
            <a:off x="1487687" y="6104220"/>
            <a:ext cx="714817" cy="2492468"/>
            <a:chOff x="4624160" y="4815543"/>
            <a:chExt cx="2307145" cy="3397472"/>
          </a:xfrm>
        </p:grpSpPr>
        <p:sp>
          <p:nvSpPr>
            <p:cNvPr id="110" name="Freeform: Shape 112">
              <a:extLst>
                <a:ext uri="{FF2B5EF4-FFF2-40B4-BE49-F238E27FC236}">
                  <a16:creationId xmlns:a16="http://schemas.microsoft.com/office/drawing/2014/main" id="{BCEF56B7-5999-E4EA-14AD-629D2242F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11" name="Freeform: Shape 113">
              <a:extLst>
                <a:ext uri="{FF2B5EF4-FFF2-40B4-BE49-F238E27FC236}">
                  <a16:creationId xmlns:a16="http://schemas.microsoft.com/office/drawing/2014/main" id="{DEBEAECC-B136-5A5F-2F25-5EB3803A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5634" y="5758301"/>
            <a:ext cx="2765960" cy="2238950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5634" y="8337908"/>
            <a:ext cx="2765960" cy="74567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bg1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2" name="Date Placeholder 9">
            <a:extLst>
              <a:ext uri="{FF2B5EF4-FFF2-40B4-BE49-F238E27FC236}">
                <a16:creationId xmlns:a16="http://schemas.microsoft.com/office/drawing/2014/main" id="{2DFF257D-9361-8519-3CD9-6CD7709D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0616" y="8916981"/>
            <a:ext cx="1454725" cy="536930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0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19B7D4-A203-D963-A95F-D0E26297D93B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857FE367-778E-1A34-1B5E-E131E0679D83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4B34C443-953B-3401-7C5E-7E9B07577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7183900"/>
            <a:ext cx="2330413" cy="512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727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5AA69184-F798-0BB6-AFBA-DD760689D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5797" y="8338124"/>
            <a:ext cx="3361818" cy="49911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661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79EBA84B-D9DA-D040-73AD-B0750C8EEFE0}"/>
              </a:ext>
            </a:extLst>
          </p:cNvPr>
          <p:cNvGrpSpPr/>
          <p:nvPr/>
        </p:nvGrpSpPr>
        <p:grpSpPr>
          <a:xfrm>
            <a:off x="342498" y="853114"/>
            <a:ext cx="1159581" cy="112761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AF6F32B-B120-43B9-73BC-8FAF914D6B0E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C99CE08-4AC8-CAEB-6179-9497450C9FE4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AFE1854-77E4-0A12-5D6B-5BF30F864225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1A862EF-298F-1D65-E414-170CD4A09133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7AB6EB3A-6D63-0C2C-128A-F0C06FC643E8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FC9BBAF-7439-A878-558A-2C5AB35A9651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1921717-F613-6BEE-F222-D270146679AB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210FC48-550E-9BB2-054D-1D3627F64D5F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8E608540-E9F1-260B-C0FB-6679A65A2A4B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DAFB58C-FF8C-9553-35BE-2AE8AEE6E64D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EED410B-1395-48EC-2D54-C764A4D1086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3B1A7B5-673F-B036-03E0-A8BB30407934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BDCA4DC-5AB5-FB0B-3D91-661DDD93FA13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4923D0B-4713-4282-F217-A474D3B8A05B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D602E96-8E39-5549-AA6D-C27FDA426990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CF16FD4-DEC7-3065-1013-AF64C72CED41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731F1DB-FF3B-95B9-5D2E-0237348D617F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06BBBE0-AE81-2630-CC05-54F8C4D63D86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DB5C4E6-EB77-B279-5A6B-ADE6E5D96DBF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5A9C96D-822A-7A13-CDB5-AA9B1628D552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F91310E-8164-3ED5-7023-E60E57F9F8A6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B6A907E-FB0C-7CA5-362A-58597B1A6859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291F5AD-64CC-0F87-7DD1-3432EC6A9B73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B46909-63B1-660D-983C-6BB56724397C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2B3CD0C-A551-F6AF-7DC5-649DF29C5B65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0434E92D-7F67-6257-5E2A-ACAB585C844C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0C6D71C-D9B9-95F5-5888-C147FDDFA250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70005FF-0FE9-15F2-7C8A-9FABE8F1E1D5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1EC772E5-0D17-C491-3D3A-CF21F58F235A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97396EC-FAFC-84BD-BD11-451671F433F3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7635BEC-D5BE-026A-3037-4B9DC0876AFE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9CB3D7B-BB33-5394-9AEC-2FEEDB0CFE6E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44C03B4-4B1D-23F3-D132-EBC7F2488BF3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AADB574-3482-5E7C-A377-4ADA33A0C482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E24D964-D34D-9B8C-0C54-743B7FCAEB6B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B3D76EB-6533-F74C-F3C8-1A3437371EAE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59363213-5100-5013-50D5-8CD2FA4F49D6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CC631226-9767-8A36-22D0-9CD73D10824D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14EE3503-59EA-2339-D16F-1AF2C60B8184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37E132F0-26F7-C91D-2931-939566E04939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A6B0035-ABE7-688B-B6EB-2C893AAA0F65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F21489F4-C780-6B16-D765-D6B0A0F7D800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1785044-2721-D2E9-9464-4C25B006E80C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7">
            <a:extLst>
              <a:ext uri="{FF2B5EF4-FFF2-40B4-BE49-F238E27FC236}">
                <a16:creationId xmlns:a16="http://schemas.microsoft.com/office/drawing/2014/main" id="{22EF054F-6BB2-F49A-8B3D-AC58E42E21A6}"/>
              </a:ext>
            </a:extLst>
          </p:cNvPr>
          <p:cNvGrpSpPr/>
          <p:nvPr/>
        </p:nvGrpSpPr>
        <p:grpSpPr>
          <a:xfrm>
            <a:off x="5961900" y="1022153"/>
            <a:ext cx="1252744" cy="739856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633E1DB-8976-42F1-D1A9-CB4A3276BAA3}"/>
                </a:ext>
              </a:extLst>
            </p:cNvPr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B0AF46B-8EB2-52F8-A096-4E7F46B3B8AA}"/>
                </a:ext>
              </a:extLst>
            </p:cNvPr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AEB95E3-87B6-B62E-4027-412E8CB4B79B}"/>
                </a:ext>
              </a:extLst>
            </p:cNvPr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505B9D1-EE0F-5463-5600-E638C3792A49}"/>
                </a:ext>
              </a:extLst>
            </p:cNvPr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C98511-62F1-B358-C412-B8F7F1FE8E3A}"/>
                </a:ext>
              </a:extLst>
            </p:cNvPr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2969822-8CC3-78E8-7876-95BC6BA31D31}"/>
                </a:ext>
              </a:extLst>
            </p:cNvPr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2862048-7172-EF08-3087-4E277A8D790D}"/>
                </a:ext>
              </a:extLst>
            </p:cNvPr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1C0C095-37DE-2BBA-1F4B-2BA2B870CE54}"/>
                </a:ext>
              </a:extLst>
            </p:cNvPr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84230F7-E9B9-8208-7263-8FCC23A103F0}"/>
                </a:ext>
              </a:extLst>
            </p:cNvPr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D4CBD78-A384-BD9F-5EEF-2F17901AD012}"/>
                </a:ext>
              </a:extLst>
            </p:cNvPr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B43E10E-2A95-2DA3-3ED3-CBA6AF758B6B}"/>
                </a:ext>
              </a:extLst>
            </p:cNvPr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972C84C-DCAA-54BB-B02D-792CCF40490B}"/>
                </a:ext>
              </a:extLst>
            </p:cNvPr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9FB803F-E2EA-B32C-FE20-7657EA3BC5C9}"/>
                </a:ext>
              </a:extLst>
            </p:cNvPr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947AB30-1D28-7E3A-ECD5-06539650DABB}"/>
                </a:ext>
              </a:extLst>
            </p:cNvPr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4CA6A7A-2A97-AD58-772F-AA4E92B7C0D9}"/>
                </a:ext>
              </a:extLst>
            </p:cNvPr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B6F4C43-0C4F-7624-1B3F-14AD0F6762A6}"/>
                </a:ext>
              </a:extLst>
            </p:cNvPr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A2BEECE-50F1-0A95-6A4C-923EBB536114}"/>
                </a:ext>
              </a:extLst>
            </p:cNvPr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9186271-74CC-9D94-F952-CC859AF33DCB}"/>
                </a:ext>
              </a:extLst>
            </p:cNvPr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44B295A-23AE-8B9C-B0CE-A77946816EA4}"/>
                </a:ext>
              </a:extLst>
            </p:cNvPr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FF0DC94-610D-F4CF-1F12-C45C570CD478}"/>
                </a:ext>
              </a:extLst>
            </p:cNvPr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6815C22-C18F-E3BF-59BB-B8B51113B149}"/>
                </a:ext>
              </a:extLst>
            </p:cNvPr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BE6D0BB-46F6-D3BD-3474-CA4E392DA574}"/>
                </a:ext>
              </a:extLst>
            </p:cNvPr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1C6F619-EE52-F6A9-F6CF-889F4A8D5010}"/>
                </a:ext>
              </a:extLst>
            </p:cNvPr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300DFA4-551C-BEF4-3F12-8FE4EB3654C8}"/>
                </a:ext>
              </a:extLst>
            </p:cNvPr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98878EB-C30B-F44B-70C5-7DA766C6C985}"/>
                </a:ext>
              </a:extLst>
            </p:cNvPr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46E52C7-000C-F106-00D2-49294A49F07F}"/>
                </a:ext>
              </a:extLst>
            </p:cNvPr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8E96A78-55D6-6C30-5C83-75F31CFF59DC}"/>
                </a:ext>
              </a:extLst>
            </p:cNvPr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98DF3BF-F33C-34FA-F69E-9BF0354FB73E}"/>
                </a:ext>
              </a:extLst>
            </p:cNvPr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4D1BD2C-717C-ED39-37E9-E2E0F6687C05}"/>
                </a:ext>
              </a:extLst>
            </p:cNvPr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10BD64D6-F460-734C-1836-4554E6F16D0B}"/>
                </a:ext>
              </a:extLst>
            </p:cNvPr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37004B65-B240-9191-AF0A-BA1B48009ED8}"/>
                </a:ext>
              </a:extLst>
            </p:cNvPr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FDF4D20-6D80-8209-24E9-F23DE9E16EC5}"/>
                </a:ext>
              </a:extLst>
            </p:cNvPr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6E2BA08-D07C-7EA7-9BAC-0BE8271F49B6}"/>
                </a:ext>
              </a:extLst>
            </p:cNvPr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8E84EA-267A-8765-8504-3626044200E3}"/>
                </a:ext>
              </a:extLst>
            </p:cNvPr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F32AC3A-B406-8B3D-5224-7F114E1BC909}"/>
                </a:ext>
              </a:extLst>
            </p:cNvPr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286D575-A13E-01C6-6FF1-BE432486D3DE}"/>
                </a:ext>
              </a:extLst>
            </p:cNvPr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2D4DD1E-5635-AA5F-FE3F-08FB33863EE6}"/>
                </a:ext>
              </a:extLst>
            </p:cNvPr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1132814-5D34-94C7-AE37-A56A493886FE}"/>
                </a:ext>
              </a:extLst>
            </p:cNvPr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65428FB-B6D7-1C19-CE8A-E348E8E85BC9}"/>
                </a:ext>
              </a:extLst>
            </p:cNvPr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294C9BA-4BD8-34CF-42A7-F5DDFFEE73E9}"/>
                </a:ext>
              </a:extLst>
            </p:cNvPr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3EDCDAB-7C05-48E5-B42C-B4A69EA4CE86}"/>
                </a:ext>
              </a:extLst>
            </p:cNvPr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59AFBE2E-EFCB-5300-3B07-A62888BF7073}"/>
                </a:ext>
              </a:extLst>
            </p:cNvPr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2A8E86B-4943-D367-4CBB-6E9300436A02}"/>
                </a:ext>
              </a:extLst>
            </p:cNvPr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49EC46C-4DA2-5007-288F-9C8F6A3D56D2}"/>
                </a:ext>
              </a:extLst>
            </p:cNvPr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67825EC-8A3F-8329-8157-B6DF4FDF2B15}"/>
                </a:ext>
              </a:extLst>
            </p:cNvPr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0ABA2C9-D1A9-4BAB-B781-E4CB04F1A39F}"/>
                </a:ext>
              </a:extLst>
            </p:cNvPr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3A462F5-A371-CD3E-A08B-E4281FE267BD}"/>
                </a:ext>
              </a:extLst>
            </p:cNvPr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8E956B2-78E7-1A7D-096A-DE956587BD2D}"/>
                </a:ext>
              </a:extLst>
            </p:cNvPr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F125211-C1A8-FBBC-00E1-A025AE278806}"/>
                </a:ext>
              </a:extLst>
            </p:cNvPr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6B5142F-AFB8-F798-1493-7E47833C5D38}"/>
                </a:ext>
              </a:extLst>
            </p:cNvPr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FA638F3-9362-06D1-6606-B7CE9DAF5419}"/>
                </a:ext>
              </a:extLst>
            </p:cNvPr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58EF9D9-5EF9-B4C9-8939-A8E2105E66E0}"/>
                </a:ext>
              </a:extLst>
            </p:cNvPr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6495C1A-F803-43F4-EEA8-1F929A467DFA}"/>
                </a:ext>
              </a:extLst>
            </p:cNvPr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B7169C9-2FAA-FCBA-C42A-1C4C56555B49}"/>
                </a:ext>
              </a:extLst>
            </p:cNvPr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00C0A81-A818-50A6-55B0-B3ADF3B44188}"/>
                </a:ext>
              </a:extLst>
            </p:cNvPr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47B78F4-34A4-71CF-EA6F-69ED118142ED}"/>
                </a:ext>
              </a:extLst>
            </p:cNvPr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7253164-2054-B244-61BF-5E4E50FC498F}"/>
                </a:ext>
              </a:extLst>
            </p:cNvPr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4BB0FD6-370A-EE3E-8188-21BF3DD5621F}"/>
                </a:ext>
              </a:extLst>
            </p:cNvPr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09" name="Graphic 15">
            <a:extLst>
              <a:ext uri="{FF2B5EF4-FFF2-40B4-BE49-F238E27FC236}">
                <a16:creationId xmlns:a16="http://schemas.microsoft.com/office/drawing/2014/main" id="{E624C834-EAE8-706B-72AB-A30D4579A78E}"/>
              </a:ext>
            </a:extLst>
          </p:cNvPr>
          <p:cNvGrpSpPr>
            <a:grpSpLocks/>
          </p:cNvGrpSpPr>
          <p:nvPr/>
        </p:nvGrpSpPr>
        <p:grpSpPr bwMode="auto">
          <a:xfrm>
            <a:off x="1487687" y="6104220"/>
            <a:ext cx="714817" cy="2492468"/>
            <a:chOff x="4624160" y="4815543"/>
            <a:chExt cx="2307145" cy="3397472"/>
          </a:xfrm>
        </p:grpSpPr>
        <p:sp>
          <p:nvSpPr>
            <p:cNvPr id="110" name="Freeform: Shape 114">
              <a:extLst>
                <a:ext uri="{FF2B5EF4-FFF2-40B4-BE49-F238E27FC236}">
                  <a16:creationId xmlns:a16="http://schemas.microsoft.com/office/drawing/2014/main" id="{EFB16DB4-2B01-B903-5B31-7BBCCDEE5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  <p:sp>
          <p:nvSpPr>
            <p:cNvPr id="111" name="Freeform: Shape 115">
              <a:extLst>
                <a:ext uri="{FF2B5EF4-FFF2-40B4-BE49-F238E27FC236}">
                  <a16:creationId xmlns:a16="http://schemas.microsoft.com/office/drawing/2014/main" id="{9EAC74DA-EA90-B6E5-623F-0E6342DDF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</p:spTree>
    <p:extLst>
      <p:ext uri="{BB962C8B-B14F-4D97-AF65-F5344CB8AC3E}">
        <p14:creationId xmlns:p14="http://schemas.microsoft.com/office/powerpoint/2010/main" val="3985646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D853F4-0920-7FFD-7AAD-C9A51BC4F76D}"/>
              </a:ext>
            </a:extLst>
          </p:cNvPr>
          <p:cNvSpPr/>
          <p:nvPr/>
        </p:nvSpPr>
        <p:spPr>
          <a:xfrm>
            <a:off x="0" y="0"/>
            <a:ext cx="1845341" cy="100758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 sz="744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3C2D3C1-56DF-A044-189C-65A172F423F7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7117334" y="8345083"/>
            <a:ext cx="349968" cy="730328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074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>
            <a:extLst>
              <a:ext uri="{FF2B5EF4-FFF2-40B4-BE49-F238E27FC236}">
                <a16:creationId xmlns:a16="http://schemas.microsoft.com/office/drawing/2014/main" id="{FFBEE39A-48E5-32D7-3E2E-B5BF77C01CAA}"/>
              </a:ext>
            </a:extLst>
          </p:cNvPr>
          <p:cNvGrpSpPr/>
          <p:nvPr/>
        </p:nvGrpSpPr>
        <p:grpSpPr>
          <a:xfrm>
            <a:off x="342496" y="853114"/>
            <a:ext cx="1159582" cy="112761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9A97893E-5456-7112-499B-AA007C6CC460}"/>
                </a:ext>
              </a:extLst>
            </p:cNvPr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4DFE7B1-7537-7CDB-E644-A18A81B6042F}"/>
                  </a:ext>
                </a:extLst>
              </p:cNvPr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014667A-F6A9-1290-23C7-1DF9681756DC}"/>
                  </a:ext>
                </a:extLst>
              </p:cNvPr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66D3E5F-685D-1662-A944-A9376C1554C2}"/>
                  </a:ext>
                </a:extLst>
              </p:cNvPr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4323AE3-5EBA-CA82-5187-177ACE5118F8}"/>
                  </a:ext>
                </a:extLst>
              </p:cNvPr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FC4C615-F2F1-2C0C-345A-7E115A22AE9C}"/>
                  </a:ext>
                </a:extLst>
              </p:cNvPr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EBDDE5C0-9C93-02F8-E04A-844EB56DB113}"/>
                  </a:ext>
                </a:extLst>
              </p:cNvPr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066709B-AF2F-6EB2-CC40-F0BAA7970E2C}"/>
                  </a:ext>
                </a:extLst>
              </p:cNvPr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C1F5A79-3C4C-9568-AA30-57E00B0797D5}"/>
                  </a:ext>
                </a:extLst>
              </p:cNvPr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38B4B22-5D3B-E736-C549-73401D5A1433}"/>
                  </a:ext>
                </a:extLst>
              </p:cNvPr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340FA89-A212-FFC0-52FC-610A52B4ED68}"/>
                  </a:ext>
                </a:extLst>
              </p:cNvPr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CAFFF45C-EAAF-8D50-C55C-48F75387E576}"/>
                  </a:ext>
                </a:extLst>
              </p:cNvPr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407259E-513F-820A-32A6-92B2A54C36D2}"/>
                  </a:ext>
                </a:extLst>
              </p:cNvPr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1A368A2-D4C5-C5EE-FF0E-3129B0216E4B}"/>
                  </a:ext>
                </a:extLst>
              </p:cNvPr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69700D4-7DFF-6D69-84D0-DCBDACF61044}"/>
                  </a:ext>
                </a:extLst>
              </p:cNvPr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521E93D-F2E7-4711-4505-A54CAE9D6D50}"/>
                  </a:ext>
                </a:extLst>
              </p:cNvPr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91F8198-83B7-3B88-D4ED-DBA0DB247A47}"/>
                  </a:ext>
                </a:extLst>
              </p:cNvPr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6068B381-0C3A-F9A3-28E8-705209B2030B}"/>
                  </a:ext>
                </a:extLst>
              </p:cNvPr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E1142B3E-45AC-BC4F-C451-C2244091E114}"/>
                  </a:ext>
                </a:extLst>
              </p:cNvPr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9ADA34F-ECCD-8A04-DCCD-6D27B49D59C4}"/>
                  </a:ext>
                </a:extLst>
              </p:cNvPr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C28B95A-1652-086E-2BF2-BDEBECE642D8}"/>
                  </a:ext>
                </a:extLst>
              </p:cNvPr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6AA426B-5A07-BD00-0550-0F782237F22A}"/>
                  </a:ext>
                </a:extLst>
              </p:cNvPr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95DC96C-28BA-35CA-5281-F1EF901B3A35}"/>
                  </a:ext>
                </a:extLst>
              </p:cNvPr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EC662A2-1C6B-446D-76A2-3296AAB6811A}"/>
                  </a:ext>
                </a:extLst>
              </p:cNvPr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4EA23FD-9499-2E56-B830-2F2F83CF6F57}"/>
                  </a:ext>
                </a:extLst>
              </p:cNvPr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F668AA3-9101-56A1-AF85-4B1EBF0D5F32}"/>
                  </a:ext>
                </a:extLst>
              </p:cNvPr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EE99401-8C63-08D2-1207-481597DA1FEA}"/>
                  </a:ext>
                </a:extLst>
              </p:cNvPr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79040E6-4782-7DA8-B3DB-E640B0E7C202}"/>
                  </a:ext>
                </a:extLst>
              </p:cNvPr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210A363-A05C-A4E6-F603-3C62FC4966EF}"/>
                  </a:ext>
                </a:extLst>
              </p:cNvPr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3CA6314-B17D-EADC-F629-F83F56AC081C}"/>
                  </a:ext>
                </a:extLst>
              </p:cNvPr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1C9BB2F1-950D-1283-71CE-A3E765847095}"/>
                  </a:ext>
                </a:extLst>
              </p:cNvPr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83EA37A-4163-3DF5-51AD-E858E94F1916}"/>
                  </a:ext>
                </a:extLst>
              </p:cNvPr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E240D39-FBF3-DC2C-FABA-FAB5DD1CFCD8}"/>
                  </a:ext>
                </a:extLst>
              </p:cNvPr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89A04E9-0019-44B4-2575-E9248CD6DCBF}"/>
                  </a:ext>
                </a:extLst>
              </p:cNvPr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F136B7C-0092-B727-D55E-9768133C7955}"/>
                  </a:ext>
                </a:extLst>
              </p:cNvPr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133DC9D-2290-5AD6-22DF-9DF4A7ED577A}"/>
                  </a:ext>
                </a:extLst>
              </p:cNvPr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  <p:grpSp>
          <p:nvGrpSpPr>
            <p:cNvPr id="8" name="Graphic 4">
              <a:extLst>
                <a:ext uri="{FF2B5EF4-FFF2-40B4-BE49-F238E27FC236}">
                  <a16:creationId xmlns:a16="http://schemas.microsoft.com/office/drawing/2014/main" id="{8506791A-A959-08B5-BD75-AAE0CE3D86BB}"/>
                </a:ext>
              </a:extLst>
            </p:cNvPr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>
                <a:extLst>
                  <a:ext uri="{FF2B5EF4-FFF2-40B4-BE49-F238E27FC236}">
                    <a16:creationId xmlns:a16="http://schemas.microsoft.com/office/drawing/2014/main" id="{048EC68F-FEED-D175-7129-739168BA8022}"/>
                  </a:ext>
                </a:extLst>
              </p:cNvPr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F15D9C1-CCA9-8423-4F2C-FB4F305A1D18}"/>
                    </a:ext>
                  </a:extLst>
                </p:cNvPr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64F0E14-2573-9FFC-A7F2-937955332327}"/>
                    </a:ext>
                  </a:extLst>
                </p:cNvPr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975B839E-12C6-A0CB-DBCA-1AEC030C1F69}"/>
                    </a:ext>
                  </a:extLst>
                </p:cNvPr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38B18D0-7351-DACF-1233-F27B2C545941}"/>
                    </a:ext>
                  </a:extLst>
                </p:cNvPr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 sz="744">
                    <a:latin typeface="+mn-lt"/>
                  </a:endParaRPr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4D083E6-3FB9-7233-0989-3F84BE535507}"/>
                  </a:ext>
                </a:extLst>
              </p:cNvPr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 sz="744">
                  <a:latin typeface="+mn-lt"/>
                </a:endParaRPr>
              </a:p>
            </p:txBody>
          </p:sp>
        </p:grpSp>
      </p:grpSp>
      <p:grpSp>
        <p:nvGrpSpPr>
          <p:cNvPr id="50" name="Graphic 9">
            <a:extLst>
              <a:ext uri="{FF2B5EF4-FFF2-40B4-BE49-F238E27FC236}">
                <a16:creationId xmlns:a16="http://schemas.microsoft.com/office/drawing/2014/main" id="{FE5F9842-F968-9470-58B2-2C232EAAC981}"/>
              </a:ext>
            </a:extLst>
          </p:cNvPr>
          <p:cNvGrpSpPr>
            <a:grpSpLocks noChangeAspect="1"/>
          </p:cNvGrpSpPr>
          <p:nvPr/>
        </p:nvGrpSpPr>
        <p:grpSpPr>
          <a:xfrm>
            <a:off x="5961901" y="1022153"/>
            <a:ext cx="1171406" cy="742192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6ABD3B2-8BAC-ADD5-2377-E5A83F5B5CC0}"/>
                </a:ext>
              </a:extLst>
            </p:cNvPr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112A3FE-6BEF-9190-4B80-C5A92E4D7B16}"/>
                </a:ext>
              </a:extLst>
            </p:cNvPr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30D27DF-0A6A-BAA8-1009-C69090FD99A2}"/>
                </a:ext>
              </a:extLst>
            </p:cNvPr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97258C4-8618-A6D1-D6F8-856C4F5BD610}"/>
                </a:ext>
              </a:extLst>
            </p:cNvPr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0F3AC29-3FD6-BBF3-7E36-FBE7AE143AF0}"/>
                </a:ext>
              </a:extLst>
            </p:cNvPr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536CF7-99F9-6A69-26B8-BB80EE2468A7}"/>
                </a:ext>
              </a:extLst>
            </p:cNvPr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5B5DC0-1ABE-5555-6EB3-7A40CBF351B0}"/>
                </a:ext>
              </a:extLst>
            </p:cNvPr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89ABA12-846D-37F5-2EEC-323174F70794}"/>
                </a:ext>
              </a:extLst>
            </p:cNvPr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5FDBA71-1EB5-E4B7-9CC4-F6989A79B3C2}"/>
                </a:ext>
              </a:extLst>
            </p:cNvPr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A694E11-C024-9AA8-CA93-A8B02FF88571}"/>
                </a:ext>
              </a:extLst>
            </p:cNvPr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FA48CA5-2E00-6FF1-57DD-B38DC56524A7}"/>
                </a:ext>
              </a:extLst>
            </p:cNvPr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DEFCEE7-32A1-4708-ED84-52A9D2EE5AB3}"/>
                </a:ext>
              </a:extLst>
            </p:cNvPr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9DD5270-7CBB-BD5E-998F-9957B5E9BD01}"/>
                </a:ext>
              </a:extLst>
            </p:cNvPr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FAD6116-97D1-36BC-33D8-ADA032602DC4}"/>
                </a:ext>
              </a:extLst>
            </p:cNvPr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C2C57D8-C0D9-442F-21A0-C3C7738F97D6}"/>
                </a:ext>
              </a:extLst>
            </p:cNvPr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78659DE-FCFA-E8B3-526B-F7326AC68229}"/>
                </a:ext>
              </a:extLst>
            </p:cNvPr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3FF3A1A-D330-9C6B-C1E5-155A488C6225}"/>
                </a:ext>
              </a:extLst>
            </p:cNvPr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F393758-F8E9-1D24-7128-BF8776B99828}"/>
                </a:ext>
              </a:extLst>
            </p:cNvPr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6671AF8-AFB7-B275-6D15-0FD583A07F7C}"/>
                </a:ext>
              </a:extLst>
            </p:cNvPr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52F4FB4-7050-E8C2-C506-DB94E9025932}"/>
                </a:ext>
              </a:extLst>
            </p:cNvPr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3F1AD1F-609C-3FAB-918F-99E09698E6F0}"/>
                </a:ext>
              </a:extLst>
            </p:cNvPr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72D6A2D-A381-1949-F246-1E17FB980702}"/>
                </a:ext>
              </a:extLst>
            </p:cNvPr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046F666-3BCD-D4CA-854A-F4454F9404DB}"/>
                </a:ext>
              </a:extLst>
            </p:cNvPr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73A55EB-CC3F-2ADF-D899-BDEF8FFC7818}"/>
                </a:ext>
              </a:extLst>
            </p:cNvPr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013898B-117E-BE02-0A56-94264A48F764}"/>
                </a:ext>
              </a:extLst>
            </p:cNvPr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2A74A52-54A9-574E-94EE-B986316C8F36}"/>
                </a:ext>
              </a:extLst>
            </p:cNvPr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9A35282-E4F6-A838-36CD-672F4D8CE397}"/>
                </a:ext>
              </a:extLst>
            </p:cNvPr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C601B9E-DC8D-C827-4302-A2323BD473F4}"/>
                </a:ext>
              </a:extLst>
            </p:cNvPr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9CEEB52-3AB3-52A1-3FAC-C81D0797854C}"/>
                </a:ext>
              </a:extLst>
            </p:cNvPr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4082D40-CC60-1C17-30CA-F1057FA6BEE9}"/>
                </a:ext>
              </a:extLst>
            </p:cNvPr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2000485-E5F4-AE29-9628-025A584257F9}"/>
                </a:ext>
              </a:extLst>
            </p:cNvPr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87E8BD7-37A4-E92E-D93E-C78FF0B142DB}"/>
                </a:ext>
              </a:extLst>
            </p:cNvPr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44E188B-1EEB-7653-3C15-74F5E54D7024}"/>
                </a:ext>
              </a:extLst>
            </p:cNvPr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8D8BC80-5B57-D0F2-2C47-F8D32BDA110A}"/>
                </a:ext>
              </a:extLst>
            </p:cNvPr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7EA3082-8771-CAD0-1FE3-99B9D5DAA53E}"/>
                </a:ext>
              </a:extLst>
            </p:cNvPr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525F9AF-4B04-7D6A-D8F9-939B59BBD099}"/>
                </a:ext>
              </a:extLst>
            </p:cNvPr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6E3C2EB5-CA98-25F4-C39E-B42AF0FA7C8E}"/>
                </a:ext>
              </a:extLst>
            </p:cNvPr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2F67421-FB16-DC54-005C-37933E1C677B}"/>
                </a:ext>
              </a:extLst>
            </p:cNvPr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3D04114-A9CA-1854-3539-867C7049E61E}"/>
                </a:ext>
              </a:extLst>
            </p:cNvPr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8C5B241-05BE-9D9D-FC08-940E46A60277}"/>
                </a:ext>
              </a:extLst>
            </p:cNvPr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00C7BEA-6596-1499-C6C2-9380048D6E74}"/>
                </a:ext>
              </a:extLst>
            </p:cNvPr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B774E68-DC84-81C0-8EEF-A511CE0C2EFE}"/>
                </a:ext>
              </a:extLst>
            </p:cNvPr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F788519-1D87-1A39-50FD-73BA7A204F6A}"/>
                </a:ext>
              </a:extLst>
            </p:cNvPr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8E19676-0D17-001B-BAF9-280699BA132C}"/>
                </a:ext>
              </a:extLst>
            </p:cNvPr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187715A-9DD3-0428-CA3E-ADA5AD5DF9C1}"/>
                </a:ext>
              </a:extLst>
            </p:cNvPr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301A2A4-E93A-9492-0505-4871863100F8}"/>
                </a:ext>
              </a:extLst>
            </p:cNvPr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54F7B76-D946-B669-7443-F60A896C4B67}"/>
                </a:ext>
              </a:extLst>
            </p:cNvPr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5C7AC516-0C5F-FAFC-C49A-3E6888D6CF33}"/>
                </a:ext>
              </a:extLst>
            </p:cNvPr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70DC43B-A24A-693E-7597-0845E39DF015}"/>
                </a:ext>
              </a:extLst>
            </p:cNvPr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F8F721E-9722-E023-43C7-A22AEFA08205}"/>
                </a:ext>
              </a:extLst>
            </p:cNvPr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F4B0096-86D4-FF8B-4FF3-A047B0EE72FF}"/>
                </a:ext>
              </a:extLst>
            </p:cNvPr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0B71BE8-9E57-7E4E-C124-BCA3AE0F8166}"/>
                </a:ext>
              </a:extLst>
            </p:cNvPr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3D03BC3-FA13-267F-5432-60C173F2C249}"/>
                </a:ext>
              </a:extLst>
            </p:cNvPr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10FD419-913F-9D63-92DA-A2BD9238CFB1}"/>
                </a:ext>
              </a:extLst>
            </p:cNvPr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C050504-58EC-4453-9AE6-E6BCF842C819}"/>
                </a:ext>
              </a:extLst>
            </p:cNvPr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13CA1E8-E98C-C86F-1E5B-497E571BEF3C}"/>
                </a:ext>
              </a:extLst>
            </p:cNvPr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3DD6925-1BA0-CE89-2602-5BCD7E345A16}"/>
                </a:ext>
              </a:extLst>
            </p:cNvPr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E3873A8-369C-00B8-5AD6-12F5E2B4C930}"/>
                </a:ext>
              </a:extLst>
            </p:cNvPr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3136681-0494-8E9A-CF09-4DCC6BFB0119}"/>
                </a:ext>
              </a:extLst>
            </p:cNvPr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9802552-617E-B814-7FC1-9B19876BBBEB}"/>
                </a:ext>
              </a:extLst>
            </p:cNvPr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</p:grpSp>
      <p:grpSp>
        <p:nvGrpSpPr>
          <p:cNvPr id="111" name="Graphic 175">
            <a:extLst>
              <a:ext uri="{FF2B5EF4-FFF2-40B4-BE49-F238E27FC236}">
                <a16:creationId xmlns:a16="http://schemas.microsoft.com/office/drawing/2014/main" id="{30FC53A7-9883-D490-B39C-085F976EC0E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03201" y="6642312"/>
            <a:ext cx="1276635" cy="3022410"/>
            <a:chOff x="10648950" y="5323681"/>
            <a:chExt cx="3089433" cy="3089433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2454ABF-8608-B490-7992-686A6415EEB1}"/>
                </a:ext>
              </a:extLst>
            </p:cNvPr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 sz="744">
                <a:latin typeface="+mn-lt"/>
              </a:endParaRPr>
            </a:p>
          </p:txBody>
        </p:sp>
        <p:sp>
          <p:nvSpPr>
            <p:cNvPr id="113" name="Freeform: Shape 115">
              <a:extLst>
                <a:ext uri="{FF2B5EF4-FFF2-40B4-BE49-F238E27FC236}">
                  <a16:creationId xmlns:a16="http://schemas.microsoft.com/office/drawing/2014/main" id="{92D250B1-A5C0-4518-9E11-547D5098F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ro-RO" sz="744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65634" y="5758301"/>
            <a:ext cx="2765960" cy="2238950"/>
          </a:xfrm>
        </p:spPr>
        <p:txBody>
          <a:bodyPr anchor="b">
            <a:normAutofit/>
          </a:bodyPr>
          <a:lstStyle>
            <a:lvl1pPr algn="l">
              <a:defRPr sz="2727" b="1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5634" y="8337908"/>
            <a:ext cx="2765960" cy="74567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40">
                <a:solidFill>
                  <a:schemeClr val="tx2"/>
                </a:solidFill>
              </a:defRPr>
            </a:lvl1pPr>
            <a:lvl2pPr marL="377830" indent="0" algn="ctr">
              <a:buNone/>
              <a:defRPr sz="1653"/>
            </a:lvl2pPr>
            <a:lvl3pPr marL="755660" indent="0" algn="ctr">
              <a:buNone/>
              <a:defRPr sz="1488"/>
            </a:lvl3pPr>
            <a:lvl4pPr marL="1133490" indent="0" algn="ctr">
              <a:buNone/>
              <a:defRPr sz="1322"/>
            </a:lvl4pPr>
            <a:lvl5pPr marL="1511320" indent="0" algn="ctr">
              <a:buNone/>
              <a:defRPr sz="1322"/>
            </a:lvl5pPr>
            <a:lvl6pPr marL="1889150" indent="0" algn="ctr">
              <a:buNone/>
              <a:defRPr sz="1322"/>
            </a:lvl6pPr>
            <a:lvl7pPr marL="2266980" indent="0" algn="ctr">
              <a:buNone/>
              <a:defRPr sz="1322"/>
            </a:lvl7pPr>
            <a:lvl8pPr marL="2644811" indent="0" algn="ctr">
              <a:buNone/>
              <a:defRPr sz="1322"/>
            </a:lvl8pPr>
            <a:lvl9pPr marL="3022641" indent="0" algn="ctr">
              <a:buNone/>
              <a:defRPr sz="132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4" name="Date Placeholder 9">
            <a:extLst>
              <a:ext uri="{FF2B5EF4-FFF2-40B4-BE49-F238E27FC236}">
                <a16:creationId xmlns:a16="http://schemas.microsoft.com/office/drawing/2014/main" id="{833ED1B1-2AE3-F82C-3F54-CE39DD817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0616" y="8916981"/>
            <a:ext cx="1454725" cy="536930"/>
          </a:xfrm>
        </p:spPr>
        <p:txBody>
          <a:bodyPr/>
          <a:lstStyle>
            <a:lvl1pPr algn="l">
              <a:defRPr sz="909"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3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FAD7F5D-B196-CFAB-32FE-6210B14D5E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9510" y="536930"/>
            <a:ext cx="6517481" cy="194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D029098-79D2-8CAD-BAF1-9A9669F558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19510" y="2682317"/>
            <a:ext cx="6517481" cy="639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FC2F7-3F30-8D14-FD76-AF0B8799A9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510" y="9338604"/>
            <a:ext cx="1700212" cy="536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1C648-2AD7-9D3B-9097-F4704F661C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3091" y="9338604"/>
            <a:ext cx="2550319" cy="536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30760-3EC2-0C97-4693-D7424EBBD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6779" y="9338604"/>
            <a:ext cx="1700212" cy="5369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92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57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2pPr>
      <a:lvl3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3pPr>
      <a:lvl4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4pPr>
      <a:lvl5pPr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5pPr>
      <a:lvl6pPr marL="188915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6pPr>
      <a:lvl7pPr marL="377830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7pPr>
      <a:lvl8pPr marL="566745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8pPr>
      <a:lvl9pPr marL="755660" algn="l" defTabSz="75566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36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defTabSz="755660" rtl="0" eaLnBrk="1" fontAlgn="base" hangingPunct="1">
        <a:lnSpc>
          <a:spcPct val="90000"/>
        </a:lnSpc>
        <a:spcBef>
          <a:spcPts val="826"/>
        </a:spcBef>
        <a:spcAft>
          <a:spcPct val="0"/>
        </a:spcAft>
        <a:buFont typeface="Arial" panose="020B0604020202020204" pitchFamily="34" charset="0"/>
        <a:defRPr sz="2314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755660" rtl="0" eaLnBrk="1" fontAlgn="base" hangingPunct="1">
        <a:lnSpc>
          <a:spcPct val="90000"/>
        </a:lnSpc>
        <a:spcBef>
          <a:spcPts val="413"/>
        </a:spcBef>
        <a:spcAft>
          <a:spcPct val="0"/>
        </a:spcAft>
        <a:buFont typeface="Arial" panose="020B0604020202020204" pitchFamily="34" charset="0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065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589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372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1556" indent="-188915" algn="l" defTabSz="75566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83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66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49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32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15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6980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4811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2641" algn="l" defTabSz="755660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5DDF9-5007-F5D2-CDEE-9A4A0F67C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E50293C-8BE6-9458-F969-70CEE811ED45}"/>
              </a:ext>
            </a:extLst>
          </p:cNvPr>
          <p:cNvGrpSpPr/>
          <p:nvPr/>
        </p:nvGrpSpPr>
        <p:grpSpPr>
          <a:xfrm>
            <a:off x="-1" y="-1"/>
            <a:ext cx="2711452" cy="10075863"/>
            <a:chOff x="0" y="0"/>
            <a:chExt cx="1255708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C445B14-24A8-36DC-1212-DFCBB091E71C}"/>
                </a:ext>
              </a:extLst>
            </p:cNvPr>
            <p:cNvSpPr/>
            <p:nvPr/>
          </p:nvSpPr>
          <p:spPr>
            <a:xfrm>
              <a:off x="0" y="0"/>
              <a:ext cx="1255708" cy="2709333"/>
            </a:xfrm>
            <a:custGeom>
              <a:avLst/>
              <a:gdLst/>
              <a:ahLst/>
              <a:cxnLst/>
              <a:rect l="l" t="t" r="r" b="b"/>
              <a:pathLst>
                <a:path w="1255708" h="2709333">
                  <a:moveTo>
                    <a:pt x="0" y="0"/>
                  </a:moveTo>
                  <a:lnTo>
                    <a:pt x="1255708" y="0"/>
                  </a:lnTo>
                  <a:lnTo>
                    <a:pt x="125570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19898"/>
            </a:solidFill>
          </p:spPr>
          <p:txBody>
            <a:bodyPr/>
            <a:lstStyle/>
            <a:p>
              <a:endParaRPr lang="ro-R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CB260AE-1D66-1313-88BB-0C5C37B3787E}"/>
                </a:ext>
              </a:extLst>
            </p:cNvPr>
            <p:cNvSpPr txBox="1"/>
            <p:nvPr/>
          </p:nvSpPr>
          <p:spPr>
            <a:xfrm>
              <a:off x="0" y="-28575"/>
              <a:ext cx="1255708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6" name="AutoShape 6">
            <a:extLst>
              <a:ext uri="{FF2B5EF4-FFF2-40B4-BE49-F238E27FC236}">
                <a16:creationId xmlns:a16="http://schemas.microsoft.com/office/drawing/2014/main" id="{0B8A06F4-EC87-CF0D-D73D-94EB5664BA68}"/>
              </a:ext>
            </a:extLst>
          </p:cNvPr>
          <p:cNvSpPr/>
          <p:nvPr/>
        </p:nvSpPr>
        <p:spPr>
          <a:xfrm flipV="1">
            <a:off x="-1260713" y="4445914"/>
            <a:ext cx="979289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ro-RO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AA767EC6-D60C-C0F1-B37E-530D12C5EEA3}"/>
              </a:ext>
            </a:extLst>
          </p:cNvPr>
          <p:cNvGrpSpPr/>
          <p:nvPr/>
        </p:nvGrpSpPr>
        <p:grpSpPr>
          <a:xfrm>
            <a:off x="1935736" y="0"/>
            <a:ext cx="5620765" cy="10075863"/>
            <a:chOff x="0" y="0"/>
            <a:chExt cx="2840367" cy="27093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1FFA264-E88D-C53F-773C-82CAB9366CDB}"/>
                </a:ext>
              </a:extLst>
            </p:cNvPr>
            <p:cNvSpPr/>
            <p:nvPr/>
          </p:nvSpPr>
          <p:spPr>
            <a:xfrm>
              <a:off x="0" y="0"/>
              <a:ext cx="2840367" cy="2709333"/>
            </a:xfrm>
            <a:custGeom>
              <a:avLst/>
              <a:gdLst/>
              <a:ahLst/>
              <a:cxnLst/>
              <a:rect l="l" t="t" r="r" b="b"/>
              <a:pathLst>
                <a:path w="2840367" h="2709333">
                  <a:moveTo>
                    <a:pt x="0" y="0"/>
                  </a:moveTo>
                  <a:lnTo>
                    <a:pt x="2840367" y="0"/>
                  </a:lnTo>
                  <a:lnTo>
                    <a:pt x="28403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262262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369691FF-DDB9-CBEF-2586-4430ADB2C3A1}"/>
                </a:ext>
              </a:extLst>
            </p:cNvPr>
            <p:cNvSpPr txBox="1"/>
            <p:nvPr/>
          </p:nvSpPr>
          <p:spPr>
            <a:xfrm>
              <a:off x="0" y="-28575"/>
              <a:ext cx="2840367" cy="27379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294A7203-60E9-3E42-7667-664CE7B75413}"/>
              </a:ext>
            </a:extLst>
          </p:cNvPr>
          <p:cNvSpPr/>
          <p:nvPr/>
        </p:nvSpPr>
        <p:spPr>
          <a:xfrm>
            <a:off x="157598" y="9242300"/>
            <a:ext cx="608340" cy="596508"/>
          </a:xfrm>
          <a:custGeom>
            <a:avLst/>
            <a:gdLst/>
            <a:ahLst/>
            <a:cxnLst/>
            <a:rect l="l" t="t" r="r" b="b"/>
            <a:pathLst>
              <a:path w="608340" h="596508">
                <a:moveTo>
                  <a:pt x="0" y="0"/>
                </a:moveTo>
                <a:lnTo>
                  <a:pt x="608340" y="0"/>
                </a:lnTo>
                <a:lnTo>
                  <a:pt x="608340" y="596509"/>
                </a:lnTo>
                <a:lnTo>
                  <a:pt x="0" y="596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388" t="-26922" r="-42081" b="-62226"/>
            </a:stretch>
          </a:blipFill>
        </p:spPr>
        <p:txBody>
          <a:bodyPr/>
          <a:lstStyle/>
          <a:p>
            <a:endParaRPr lang="ro-RO"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1059A476-83E7-5090-59D7-359EEBD3CB55}"/>
              </a:ext>
            </a:extLst>
          </p:cNvPr>
          <p:cNvSpPr txBox="1"/>
          <p:nvPr/>
        </p:nvSpPr>
        <p:spPr>
          <a:xfrm>
            <a:off x="2343967" y="336590"/>
            <a:ext cx="480430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o-RO" sz="2800" b="1" dirty="0">
                <a:solidFill>
                  <a:srgbClr val="FFFFFF"/>
                </a:solidFill>
                <a:latin typeface="+mj-lt"/>
              </a:rPr>
              <a:t>ZIUA MONDIALĂ FĂRĂ TUTUN</a:t>
            </a:r>
            <a:endParaRPr lang="en-US" sz="28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406F3D3C-2E9C-AE48-6A35-79301F848E20}"/>
              </a:ext>
            </a:extLst>
          </p:cNvPr>
          <p:cNvSpPr txBox="1"/>
          <p:nvPr/>
        </p:nvSpPr>
        <p:spPr>
          <a:xfrm>
            <a:off x="4211034" y="952362"/>
            <a:ext cx="1777016" cy="244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1200" dirty="0">
                <a:solidFill>
                  <a:srgbClr val="FFFFFF"/>
                </a:solidFill>
                <a:latin typeface="Merriweather"/>
              </a:rPr>
              <a:t> </a:t>
            </a:r>
            <a:r>
              <a:rPr lang="ro-RO" sz="2400" b="1" dirty="0">
                <a:solidFill>
                  <a:schemeClr val="bg1"/>
                </a:solidFill>
                <a:latin typeface="+mj-lt"/>
              </a:rPr>
              <a:t>31 mai</a:t>
            </a:r>
            <a:r>
              <a:rPr lang="en-US" sz="2400" b="1" dirty="0">
                <a:solidFill>
                  <a:schemeClr val="bg1"/>
                </a:solidFill>
                <a:latin typeface="+mj-lt"/>
              </a:rPr>
              <a:t> 202</a:t>
            </a:r>
            <a:r>
              <a:rPr lang="ro-RO" sz="2400" b="1" dirty="0">
                <a:solidFill>
                  <a:schemeClr val="bg1"/>
                </a:solidFill>
                <a:latin typeface="+mj-lt"/>
              </a:rPr>
              <a:t>5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TextBox 61">
            <a:extLst>
              <a:ext uri="{FF2B5EF4-FFF2-40B4-BE49-F238E27FC236}">
                <a16:creationId xmlns:a16="http://schemas.microsoft.com/office/drawing/2014/main" id="{4C6AA320-FFDE-7EBE-AAE4-C5AC07C8897D}"/>
              </a:ext>
            </a:extLst>
          </p:cNvPr>
          <p:cNvSpPr txBox="1"/>
          <p:nvPr/>
        </p:nvSpPr>
        <p:spPr>
          <a:xfrm>
            <a:off x="890116" y="9381331"/>
            <a:ext cx="842266" cy="318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MINISTERUL </a:t>
            </a:r>
          </a:p>
          <a:p>
            <a:pPr>
              <a:lnSpc>
                <a:spcPts val="1253"/>
              </a:lnSpc>
            </a:pPr>
            <a:r>
              <a:rPr lang="en-US" sz="895" spc="85" dirty="0">
                <a:solidFill>
                  <a:srgbClr val="FFFFFF"/>
                </a:solidFill>
                <a:latin typeface="Goudy"/>
              </a:rPr>
              <a:t>SĂNĂTĂȚII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17B3BD-0672-A6A5-C283-675F6100F993}"/>
              </a:ext>
            </a:extLst>
          </p:cNvPr>
          <p:cNvSpPr txBox="1"/>
          <p:nvPr/>
        </p:nvSpPr>
        <p:spPr>
          <a:xfrm>
            <a:off x="2279184" y="9342041"/>
            <a:ext cx="513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200" dirty="0">
                <a:solidFill>
                  <a:schemeClr val="bg1"/>
                </a:solidFill>
              </a:rPr>
              <a:t>Material realizat în cadrul subprogramului de evaluare și promovare a sănătății și educație pentru sănătate al Ministerului Sănătății  -</a:t>
            </a:r>
          </a:p>
          <a:p>
            <a:pPr algn="ctr"/>
            <a:r>
              <a:rPr lang="ro-RO" sz="1200" dirty="0">
                <a:solidFill>
                  <a:schemeClr val="bg1"/>
                </a:solidFill>
              </a:rPr>
              <a:t>pentru distribuție gratuită</a:t>
            </a:r>
          </a:p>
        </p:txBody>
      </p:sp>
      <p:pic>
        <p:nvPicPr>
          <p:cNvPr id="30" name="Picture 29" descr="A logo with a heart and text&#10;&#10;AI-generated content may be incorrect.">
            <a:extLst>
              <a:ext uri="{FF2B5EF4-FFF2-40B4-BE49-F238E27FC236}">
                <a16:creationId xmlns:a16="http://schemas.microsoft.com/office/drawing/2014/main" id="{1BBDFB8C-8A83-8F15-1589-CB35EBEFC8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54" y="0"/>
            <a:ext cx="1956962" cy="20605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F8DB0B6-A469-4F50-EB5C-B656BD08F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0672" y="1422145"/>
            <a:ext cx="4658375" cy="91452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5C6C1F3-99B1-D2D5-CB4F-D862C3E8DA82}"/>
              </a:ext>
            </a:extLst>
          </p:cNvPr>
          <p:cNvSpPr txBox="1"/>
          <p:nvPr/>
        </p:nvSpPr>
        <p:spPr>
          <a:xfrm>
            <a:off x="1994068" y="8911984"/>
            <a:ext cx="530623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00" i="1" dirty="0">
                <a:solidFill>
                  <a:schemeClr val="bg1">
                    <a:lumMod val="95000"/>
                  </a:schemeClr>
                </a:solidFill>
              </a:rPr>
              <a:t>Perez-</a:t>
            </a:r>
            <a:r>
              <a:rPr lang="en-GB" sz="800" i="1" dirty="0" err="1">
                <a:solidFill>
                  <a:schemeClr val="bg1">
                    <a:lumMod val="95000"/>
                  </a:schemeClr>
                </a:solidFill>
              </a:rPr>
              <a:t>Cornago</a:t>
            </a:r>
            <a:r>
              <a:rPr lang="en-GB" sz="800" i="1" dirty="0">
                <a:solidFill>
                  <a:schemeClr val="bg1">
                    <a:lumMod val="95000"/>
                  </a:schemeClr>
                </a:solidFill>
              </a:rPr>
              <a:t>, A., Sarasa-Renedo, A., </a:t>
            </a:r>
            <a:r>
              <a:rPr lang="en-GB" sz="800" i="1" dirty="0" err="1">
                <a:solidFill>
                  <a:schemeClr val="bg1">
                    <a:lumMod val="95000"/>
                  </a:schemeClr>
                </a:solidFill>
              </a:rPr>
              <a:t>Jarach</a:t>
            </a:r>
            <a:r>
              <a:rPr lang="en-GB" sz="800" i="1" dirty="0">
                <a:solidFill>
                  <a:schemeClr val="bg1">
                    <a:lumMod val="95000"/>
                  </a:schemeClr>
                </a:solidFill>
              </a:rPr>
              <a:t>, C., </a:t>
            </a:r>
            <a:r>
              <a:rPr lang="en-GB" sz="800" i="1" dirty="0" err="1">
                <a:solidFill>
                  <a:schemeClr val="bg1">
                    <a:lumMod val="95000"/>
                  </a:schemeClr>
                </a:solidFill>
              </a:rPr>
              <a:t>Wollgast</a:t>
            </a:r>
            <a:r>
              <a:rPr lang="en-GB" sz="800" i="1" dirty="0">
                <a:solidFill>
                  <a:schemeClr val="bg1">
                    <a:lumMod val="95000"/>
                  </a:schemeClr>
                </a:solidFill>
              </a:rPr>
              <a:t>, J. and </a:t>
            </a:r>
            <a:r>
              <a:rPr lang="en-GB" sz="800" i="1" dirty="0" err="1">
                <a:solidFill>
                  <a:schemeClr val="bg1">
                    <a:lumMod val="95000"/>
                  </a:schemeClr>
                </a:solidFill>
              </a:rPr>
              <a:t>Maragkoudakis</a:t>
            </a:r>
            <a:r>
              <a:rPr lang="en-GB" sz="800" i="1" dirty="0">
                <a:solidFill>
                  <a:schemeClr val="bg1">
                    <a:lumMod val="95000"/>
                  </a:schemeClr>
                </a:solidFill>
              </a:rPr>
              <a:t>, P., Health outcomes associated with the use of e-cigarettes, heated tobacco products, and nicotine pouches, Publications Office of the European Union, 2026,</a:t>
            </a:r>
            <a:endParaRPr lang="ro-RO" sz="800" i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623BE6-FCEB-A164-82FA-CC89F4E405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9731" y="2414273"/>
            <a:ext cx="4552295" cy="6439406"/>
          </a:xfrm>
          <a:prstGeom prst="rect">
            <a:avLst/>
          </a:prstGeom>
        </p:spPr>
      </p:pic>
      <p:grpSp>
        <p:nvGrpSpPr>
          <p:cNvPr id="10" name="Group 10">
            <a:extLst>
              <a:ext uri="{FF2B5EF4-FFF2-40B4-BE49-F238E27FC236}">
                <a16:creationId xmlns:a16="http://schemas.microsoft.com/office/drawing/2014/main" id="{A65C7177-D1DF-73F1-BE3B-8349A453BC56}"/>
              </a:ext>
            </a:extLst>
          </p:cNvPr>
          <p:cNvGrpSpPr/>
          <p:nvPr/>
        </p:nvGrpSpPr>
        <p:grpSpPr>
          <a:xfrm>
            <a:off x="887054" y="6301723"/>
            <a:ext cx="2097364" cy="1761958"/>
            <a:chOff x="0" y="0"/>
            <a:chExt cx="2795639" cy="234927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F2ED4F4-E08E-0F30-32F5-37CD9C44DF06}"/>
                </a:ext>
              </a:extLst>
            </p:cNvPr>
            <p:cNvSpPr/>
            <p:nvPr/>
          </p:nvSpPr>
          <p:spPr>
            <a:xfrm>
              <a:off x="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0" y="0"/>
                  </a:moveTo>
                  <a:lnTo>
                    <a:pt x="1397820" y="0"/>
                  </a:lnTo>
                  <a:lnTo>
                    <a:pt x="1397820" y="2349277"/>
                  </a:lnTo>
                  <a:lnTo>
                    <a:pt x="0" y="23492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E4F7807-E1D6-B4B3-EF3C-DE754BCAC240}"/>
                </a:ext>
              </a:extLst>
            </p:cNvPr>
            <p:cNvSpPr/>
            <p:nvPr/>
          </p:nvSpPr>
          <p:spPr>
            <a:xfrm flipH="1">
              <a:off x="1397820" y="0"/>
              <a:ext cx="1397820" cy="2349277"/>
            </a:xfrm>
            <a:custGeom>
              <a:avLst/>
              <a:gdLst/>
              <a:ahLst/>
              <a:cxnLst/>
              <a:rect l="l" t="t" r="r" b="b"/>
              <a:pathLst>
                <a:path w="1397820" h="2349277">
                  <a:moveTo>
                    <a:pt x="1397819" y="0"/>
                  </a:moveTo>
                  <a:lnTo>
                    <a:pt x="0" y="0"/>
                  </a:lnTo>
                  <a:lnTo>
                    <a:pt x="0" y="2349277"/>
                  </a:lnTo>
                  <a:lnTo>
                    <a:pt x="1397819" y="2349277"/>
                  </a:lnTo>
                  <a:lnTo>
                    <a:pt x="1397819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ro-RO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529E9B9-DDC4-998E-D17E-BB9DC8E8D6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78070" y="4289542"/>
            <a:ext cx="2747333" cy="190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929478"/>
      </p:ext>
    </p:extLst>
  </p:cSld>
  <p:clrMapOvr>
    <a:masterClrMapping/>
  </p:clrMapOvr>
</p:sld>
</file>

<file path=ppt/theme/theme1.xml><?xml version="1.0" encoding="utf-8"?>
<a:theme xmlns:a="http://schemas.openxmlformats.org/drawingml/2006/main" name="INSP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SP" id="{9B2EF6F1-F4EB-4318-A542-5DBDA28C84B8}" vid="{9754CE77-CB0D-47C2-8352-95ED97DE9D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</Template>
  <TotalTime>223</TotalTime>
  <Words>80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Merriweather</vt:lpstr>
      <vt:lpstr>Calibri</vt:lpstr>
      <vt:lpstr>Arial</vt:lpstr>
      <vt:lpstr>Calibri Light</vt:lpstr>
      <vt:lpstr>Goudy</vt:lpstr>
      <vt:lpstr>INSP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 - poster landscape cancer col uterin</dc:title>
  <dc:creator>User</dc:creator>
  <cp:lastModifiedBy>Livia.Cioran</cp:lastModifiedBy>
  <cp:revision>17</cp:revision>
  <dcterms:created xsi:type="dcterms:W3CDTF">2006-08-16T00:00:00Z</dcterms:created>
  <dcterms:modified xsi:type="dcterms:W3CDTF">2026-05-28T11:08:41Z</dcterms:modified>
  <dc:identifier>DAF4QNpZQsw</dc:identifier>
</cp:coreProperties>
</file>